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handoutMasterIdLst>
    <p:handoutMasterId r:id="rId13"/>
  </p:handoutMasterIdLst>
  <p:sldIdLst>
    <p:sldId id="399" r:id="rId2"/>
    <p:sldId id="322" r:id="rId3"/>
    <p:sldId id="398" r:id="rId4"/>
    <p:sldId id="327" r:id="rId5"/>
    <p:sldId id="328" r:id="rId6"/>
    <p:sldId id="355" r:id="rId7"/>
    <p:sldId id="350" r:id="rId8"/>
    <p:sldId id="368" r:id="rId9"/>
    <p:sldId id="391" r:id="rId10"/>
    <p:sldId id="369" r:id="rId11"/>
    <p:sldId id="388" r:id="rId12"/>
  </p:sldIdLst>
  <p:sldSz cx="12192000"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231A"/>
    <a:srgbClr val="E48A5C"/>
    <a:srgbClr val="B55630"/>
    <a:srgbClr val="FFB25E"/>
    <a:srgbClr val="D37C55"/>
    <a:srgbClr val="BFBFBF"/>
    <a:srgbClr val="FFA285"/>
    <a:srgbClr val="FF6363"/>
    <a:srgbClr val="45231A"/>
    <a:srgbClr val="065E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CAB229-EB56-4F4C-8DFB-F2834E9B1EC0}" v="6" dt="2023-06-24T15:31:43.872"/>
  </p1510:revLst>
</p1510:revInfo>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بلا نمط، شبكة جدول">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998" autoAdjust="0"/>
    <p:restoredTop sz="93447" autoAdjust="0"/>
  </p:normalViewPr>
  <p:slideViewPr>
    <p:cSldViewPr snapToGrid="0">
      <p:cViewPr>
        <p:scale>
          <a:sx n="50" d="100"/>
          <a:sy n="50" d="100"/>
        </p:scale>
        <p:origin x="1320" y="32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4ADA81-F155-BC81-B3E0-2C83A2816C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SA"/>
          </a:p>
        </p:txBody>
      </p:sp>
      <p:sp>
        <p:nvSpPr>
          <p:cNvPr id="3" name="Date Placeholder 2">
            <a:extLst>
              <a:ext uri="{FF2B5EF4-FFF2-40B4-BE49-F238E27FC236}">
                <a16:creationId xmlns:a16="http://schemas.microsoft.com/office/drawing/2014/main" id="{C9D26AD5-3EAD-F354-28E6-DAD3C0705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3A4B82B1-9848-428F-B9B9-AE4B542835B4}" type="datetimeFigureOut">
              <a:rPr lang="ar-SA" smtClean="0"/>
              <a:t>06/12/1444</a:t>
            </a:fld>
            <a:endParaRPr lang="ar-SA"/>
          </a:p>
        </p:txBody>
      </p:sp>
      <p:sp>
        <p:nvSpPr>
          <p:cNvPr id="4" name="Footer Placeholder 3">
            <a:extLst>
              <a:ext uri="{FF2B5EF4-FFF2-40B4-BE49-F238E27FC236}">
                <a16:creationId xmlns:a16="http://schemas.microsoft.com/office/drawing/2014/main" id="{C9026BC0-BFF6-46BB-050B-C69D11A3A1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ar-SA"/>
          </a:p>
        </p:txBody>
      </p:sp>
      <p:sp>
        <p:nvSpPr>
          <p:cNvPr id="5" name="Slide Number Placeholder 4">
            <a:extLst>
              <a:ext uri="{FF2B5EF4-FFF2-40B4-BE49-F238E27FC236}">
                <a16:creationId xmlns:a16="http://schemas.microsoft.com/office/drawing/2014/main" id="{642B9FEE-7A52-222E-F5AB-7F599C5707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95987857-A7AB-40D3-9CCF-0CC187FEA342}" type="slidenum">
              <a:rPr lang="ar-SA" smtClean="0"/>
              <a:t>‹#›</a:t>
            </a:fld>
            <a:endParaRPr lang="ar-SA"/>
          </a:p>
        </p:txBody>
      </p:sp>
    </p:spTree>
    <p:extLst>
      <p:ext uri="{BB962C8B-B14F-4D97-AF65-F5344CB8AC3E}">
        <p14:creationId xmlns:p14="http://schemas.microsoft.com/office/powerpoint/2010/main" val="17166676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84383A0-B9FD-A171-5FCE-19543A01C53F}"/>
              </a:ext>
            </a:extLst>
          </p:cNvPr>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p>
        </p:txBody>
      </p:sp>
      <p:sp>
        <p:nvSpPr>
          <p:cNvPr id="3" name="عنوان فرعي 2">
            <a:extLst>
              <a:ext uri="{FF2B5EF4-FFF2-40B4-BE49-F238E27FC236}">
                <a16:creationId xmlns:a16="http://schemas.microsoft.com/office/drawing/2014/main" id="{45B9F862-E467-6469-2436-26350BE46A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p>
        </p:txBody>
      </p:sp>
      <p:sp>
        <p:nvSpPr>
          <p:cNvPr id="4" name="عنصر نائب للتاريخ 3">
            <a:extLst>
              <a:ext uri="{FF2B5EF4-FFF2-40B4-BE49-F238E27FC236}">
                <a16:creationId xmlns:a16="http://schemas.microsoft.com/office/drawing/2014/main" id="{563ACA20-00C7-9582-CF34-AD5B60BFAD34}"/>
              </a:ext>
            </a:extLst>
          </p:cNvPr>
          <p:cNvSpPr>
            <a:spLocks noGrp="1"/>
          </p:cNvSpPr>
          <p:nvPr>
            <p:ph type="dt" sz="half" idx="10"/>
          </p:nvPr>
        </p:nvSpPr>
        <p:spPr/>
        <p:txBody>
          <a:bodyPr/>
          <a:lstStyle/>
          <a:p>
            <a:fld id="{58778963-34A8-4B59-9A28-CE14A14FA01B}" type="datetimeFigureOut">
              <a:rPr lang="ar-SA" smtClean="0"/>
              <a:t>06/12/1444</a:t>
            </a:fld>
            <a:endParaRPr lang="ar-SA"/>
          </a:p>
        </p:txBody>
      </p:sp>
      <p:sp>
        <p:nvSpPr>
          <p:cNvPr id="5" name="عنصر نائب للتذييل 4">
            <a:extLst>
              <a:ext uri="{FF2B5EF4-FFF2-40B4-BE49-F238E27FC236}">
                <a16:creationId xmlns:a16="http://schemas.microsoft.com/office/drawing/2014/main" id="{B5257181-BFE5-AB2B-4F25-CD93694D6901}"/>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4D116CD9-ABD0-CF6E-B951-5D4FA68A6319}"/>
              </a:ext>
            </a:extLst>
          </p:cNvPr>
          <p:cNvSpPr>
            <a:spLocks noGrp="1"/>
          </p:cNvSpPr>
          <p:nvPr>
            <p:ph type="sldNum" sz="quarter" idx="12"/>
          </p:nvPr>
        </p:nvSpPr>
        <p:spPr/>
        <p:txBody>
          <a:bodyPr/>
          <a:lstStyle/>
          <a:p>
            <a:fld id="{B389D3E0-9182-4700-AFD9-CB4F3FA66968}" type="slidenum">
              <a:rPr lang="ar-SA" smtClean="0"/>
              <a:t>‹#›</a:t>
            </a:fld>
            <a:endParaRPr lang="ar-SA"/>
          </a:p>
        </p:txBody>
      </p:sp>
    </p:spTree>
    <p:extLst>
      <p:ext uri="{BB962C8B-B14F-4D97-AF65-F5344CB8AC3E}">
        <p14:creationId xmlns:p14="http://schemas.microsoft.com/office/powerpoint/2010/main" val="2693476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AB7C6DB-E865-D8D8-0386-93EF788CC279}"/>
              </a:ext>
            </a:extLst>
          </p:cNvPr>
          <p:cNvSpPr>
            <a:spLocks noGrp="1"/>
          </p:cNvSpPr>
          <p:nvPr>
            <p:ph type="title"/>
          </p:nvPr>
        </p:nvSpPr>
        <p:spPr/>
        <p:txBody>
          <a:bodyPr/>
          <a:lstStyle/>
          <a:p>
            <a:r>
              <a:rPr lang="ar-SA"/>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C135D1CB-AA2C-A1C0-B6C0-2BFF40E8F43F}"/>
              </a:ext>
            </a:extLst>
          </p:cNvPr>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6BFEE906-2A77-6D7E-434F-C7977889FBFC}"/>
              </a:ext>
            </a:extLst>
          </p:cNvPr>
          <p:cNvSpPr>
            <a:spLocks noGrp="1"/>
          </p:cNvSpPr>
          <p:nvPr>
            <p:ph type="dt" sz="half" idx="10"/>
          </p:nvPr>
        </p:nvSpPr>
        <p:spPr/>
        <p:txBody>
          <a:bodyPr/>
          <a:lstStyle/>
          <a:p>
            <a:fld id="{58778963-34A8-4B59-9A28-CE14A14FA01B}" type="datetimeFigureOut">
              <a:rPr lang="ar-SA" smtClean="0"/>
              <a:t>06/12/1444</a:t>
            </a:fld>
            <a:endParaRPr lang="ar-SA"/>
          </a:p>
        </p:txBody>
      </p:sp>
      <p:sp>
        <p:nvSpPr>
          <p:cNvPr id="5" name="عنصر نائب للتذييل 4">
            <a:extLst>
              <a:ext uri="{FF2B5EF4-FFF2-40B4-BE49-F238E27FC236}">
                <a16:creationId xmlns:a16="http://schemas.microsoft.com/office/drawing/2014/main" id="{4A488861-291E-B9CB-B8F0-889A61CFB472}"/>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2CAAE868-C209-D91E-B512-C48516C11FAF}"/>
              </a:ext>
            </a:extLst>
          </p:cNvPr>
          <p:cNvSpPr>
            <a:spLocks noGrp="1"/>
          </p:cNvSpPr>
          <p:nvPr>
            <p:ph type="sldNum" sz="quarter" idx="12"/>
          </p:nvPr>
        </p:nvSpPr>
        <p:spPr/>
        <p:txBody>
          <a:bodyPr/>
          <a:lstStyle/>
          <a:p>
            <a:fld id="{B389D3E0-9182-4700-AFD9-CB4F3FA66968}" type="slidenum">
              <a:rPr lang="ar-SA" smtClean="0"/>
              <a:t>‹#›</a:t>
            </a:fld>
            <a:endParaRPr lang="ar-SA"/>
          </a:p>
        </p:txBody>
      </p:sp>
    </p:spTree>
    <p:extLst>
      <p:ext uri="{BB962C8B-B14F-4D97-AF65-F5344CB8AC3E}">
        <p14:creationId xmlns:p14="http://schemas.microsoft.com/office/powerpoint/2010/main" val="3071378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3E1DB4FD-56D4-03A9-E956-51BDCCE60D37}"/>
              </a:ext>
            </a:extLst>
          </p:cNvPr>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F659108F-0527-C951-C44E-AFD4C7C46E5F}"/>
              </a:ext>
            </a:extLst>
          </p:cNvPr>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2DC53C90-B696-EE64-BCFE-50CFE2C0F4F4}"/>
              </a:ext>
            </a:extLst>
          </p:cNvPr>
          <p:cNvSpPr>
            <a:spLocks noGrp="1"/>
          </p:cNvSpPr>
          <p:nvPr>
            <p:ph type="dt" sz="half" idx="10"/>
          </p:nvPr>
        </p:nvSpPr>
        <p:spPr/>
        <p:txBody>
          <a:bodyPr/>
          <a:lstStyle/>
          <a:p>
            <a:fld id="{58778963-34A8-4B59-9A28-CE14A14FA01B}" type="datetimeFigureOut">
              <a:rPr lang="ar-SA" smtClean="0"/>
              <a:t>06/12/1444</a:t>
            </a:fld>
            <a:endParaRPr lang="ar-SA"/>
          </a:p>
        </p:txBody>
      </p:sp>
      <p:sp>
        <p:nvSpPr>
          <p:cNvPr id="5" name="عنصر نائب للتذييل 4">
            <a:extLst>
              <a:ext uri="{FF2B5EF4-FFF2-40B4-BE49-F238E27FC236}">
                <a16:creationId xmlns:a16="http://schemas.microsoft.com/office/drawing/2014/main" id="{15C3DF2F-99BF-4AC3-BD3B-9B2ABCB3254A}"/>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A7551D30-0FCA-0E78-1620-3343D8FC8F6C}"/>
              </a:ext>
            </a:extLst>
          </p:cNvPr>
          <p:cNvSpPr>
            <a:spLocks noGrp="1"/>
          </p:cNvSpPr>
          <p:nvPr>
            <p:ph type="sldNum" sz="quarter" idx="12"/>
          </p:nvPr>
        </p:nvSpPr>
        <p:spPr/>
        <p:txBody>
          <a:bodyPr/>
          <a:lstStyle/>
          <a:p>
            <a:fld id="{B389D3E0-9182-4700-AFD9-CB4F3FA66968}" type="slidenum">
              <a:rPr lang="ar-SA" smtClean="0"/>
              <a:t>‹#›</a:t>
            </a:fld>
            <a:endParaRPr lang="ar-SA"/>
          </a:p>
        </p:txBody>
      </p:sp>
    </p:spTree>
    <p:extLst>
      <p:ext uri="{BB962C8B-B14F-4D97-AF65-F5344CB8AC3E}">
        <p14:creationId xmlns:p14="http://schemas.microsoft.com/office/powerpoint/2010/main" val="184006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3DE4819-9A74-D5F9-11D2-32361E813D60}"/>
              </a:ext>
            </a:extLst>
          </p:cNvPr>
          <p:cNvSpPr>
            <a:spLocks noGrp="1"/>
          </p:cNvSpPr>
          <p:nvPr>
            <p:ph type="title"/>
          </p:nvPr>
        </p:nvSpPr>
        <p:spPr/>
        <p:txBody>
          <a:body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1D9EC096-3999-66E2-B18A-0FA39D100537}"/>
              </a:ext>
            </a:extLst>
          </p:cNvPr>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D32ABB4C-2EB4-A2D7-1564-CACF7AA97D5E}"/>
              </a:ext>
            </a:extLst>
          </p:cNvPr>
          <p:cNvSpPr>
            <a:spLocks noGrp="1"/>
          </p:cNvSpPr>
          <p:nvPr>
            <p:ph type="dt" sz="half" idx="10"/>
          </p:nvPr>
        </p:nvSpPr>
        <p:spPr/>
        <p:txBody>
          <a:bodyPr/>
          <a:lstStyle/>
          <a:p>
            <a:fld id="{58778963-34A8-4B59-9A28-CE14A14FA01B}" type="datetimeFigureOut">
              <a:rPr lang="ar-SA" smtClean="0"/>
              <a:t>06/12/1444</a:t>
            </a:fld>
            <a:endParaRPr lang="ar-SA"/>
          </a:p>
        </p:txBody>
      </p:sp>
      <p:sp>
        <p:nvSpPr>
          <p:cNvPr id="5" name="عنصر نائب للتذييل 4">
            <a:extLst>
              <a:ext uri="{FF2B5EF4-FFF2-40B4-BE49-F238E27FC236}">
                <a16:creationId xmlns:a16="http://schemas.microsoft.com/office/drawing/2014/main" id="{C4AE8B1D-BB5B-7D11-0E1F-68C78AF8E6BF}"/>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FE216E6E-83F1-14B9-2380-2D50F6100D02}"/>
              </a:ext>
            </a:extLst>
          </p:cNvPr>
          <p:cNvSpPr>
            <a:spLocks noGrp="1"/>
          </p:cNvSpPr>
          <p:nvPr>
            <p:ph type="sldNum" sz="quarter" idx="12"/>
          </p:nvPr>
        </p:nvSpPr>
        <p:spPr/>
        <p:txBody>
          <a:bodyPr/>
          <a:lstStyle/>
          <a:p>
            <a:fld id="{B389D3E0-9182-4700-AFD9-CB4F3FA66968}" type="slidenum">
              <a:rPr lang="ar-SA" smtClean="0"/>
              <a:t>‹#›</a:t>
            </a:fld>
            <a:endParaRPr lang="ar-SA"/>
          </a:p>
        </p:txBody>
      </p:sp>
    </p:spTree>
    <p:extLst>
      <p:ext uri="{BB962C8B-B14F-4D97-AF65-F5344CB8AC3E}">
        <p14:creationId xmlns:p14="http://schemas.microsoft.com/office/powerpoint/2010/main" val="61000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CE0E6ED-2F88-F80F-2032-55112870AC18}"/>
              </a:ext>
            </a:extLst>
          </p:cNvPr>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8F57F0A4-3437-807A-739B-73BB13BB9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4" name="عنصر نائب للتاريخ 3">
            <a:extLst>
              <a:ext uri="{FF2B5EF4-FFF2-40B4-BE49-F238E27FC236}">
                <a16:creationId xmlns:a16="http://schemas.microsoft.com/office/drawing/2014/main" id="{92442DB9-A4B8-1701-8F7B-4A4573B1CB14}"/>
              </a:ext>
            </a:extLst>
          </p:cNvPr>
          <p:cNvSpPr>
            <a:spLocks noGrp="1"/>
          </p:cNvSpPr>
          <p:nvPr>
            <p:ph type="dt" sz="half" idx="10"/>
          </p:nvPr>
        </p:nvSpPr>
        <p:spPr/>
        <p:txBody>
          <a:bodyPr/>
          <a:lstStyle/>
          <a:p>
            <a:fld id="{58778963-34A8-4B59-9A28-CE14A14FA01B}" type="datetimeFigureOut">
              <a:rPr lang="ar-SA" smtClean="0"/>
              <a:t>06/12/1444</a:t>
            </a:fld>
            <a:endParaRPr lang="ar-SA"/>
          </a:p>
        </p:txBody>
      </p:sp>
      <p:sp>
        <p:nvSpPr>
          <p:cNvPr id="5" name="عنصر نائب للتذييل 4">
            <a:extLst>
              <a:ext uri="{FF2B5EF4-FFF2-40B4-BE49-F238E27FC236}">
                <a16:creationId xmlns:a16="http://schemas.microsoft.com/office/drawing/2014/main" id="{AE89B26E-3A1C-D715-150D-85C11557F1E8}"/>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1ECA8A6B-F148-6E5D-4F17-A9DF2842B59D}"/>
              </a:ext>
            </a:extLst>
          </p:cNvPr>
          <p:cNvSpPr>
            <a:spLocks noGrp="1"/>
          </p:cNvSpPr>
          <p:nvPr>
            <p:ph type="sldNum" sz="quarter" idx="12"/>
          </p:nvPr>
        </p:nvSpPr>
        <p:spPr/>
        <p:txBody>
          <a:bodyPr/>
          <a:lstStyle/>
          <a:p>
            <a:fld id="{B389D3E0-9182-4700-AFD9-CB4F3FA66968}" type="slidenum">
              <a:rPr lang="ar-SA" smtClean="0"/>
              <a:t>‹#›</a:t>
            </a:fld>
            <a:endParaRPr lang="ar-SA"/>
          </a:p>
        </p:txBody>
      </p:sp>
    </p:spTree>
    <p:extLst>
      <p:ext uri="{BB962C8B-B14F-4D97-AF65-F5344CB8AC3E}">
        <p14:creationId xmlns:p14="http://schemas.microsoft.com/office/powerpoint/2010/main" val="3013980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0AA9C82-02A3-E091-3328-3C0663C6E966}"/>
              </a:ext>
            </a:extLst>
          </p:cNvPr>
          <p:cNvSpPr>
            <a:spLocks noGrp="1"/>
          </p:cNvSpPr>
          <p:nvPr>
            <p:ph type="title"/>
          </p:nvPr>
        </p:nvSpPr>
        <p:spPr/>
        <p:txBody>
          <a:body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35F2691B-EE1A-D596-A22C-043D524AFDCE}"/>
              </a:ext>
            </a:extLst>
          </p:cNvPr>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a:extLst>
              <a:ext uri="{FF2B5EF4-FFF2-40B4-BE49-F238E27FC236}">
                <a16:creationId xmlns:a16="http://schemas.microsoft.com/office/drawing/2014/main" id="{34352293-9871-7E68-F2CA-9286B0BB2590}"/>
              </a:ext>
            </a:extLst>
          </p:cNvPr>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a:extLst>
              <a:ext uri="{FF2B5EF4-FFF2-40B4-BE49-F238E27FC236}">
                <a16:creationId xmlns:a16="http://schemas.microsoft.com/office/drawing/2014/main" id="{7A6CE86F-5EE1-7E10-F0E8-9B40056BCACA}"/>
              </a:ext>
            </a:extLst>
          </p:cNvPr>
          <p:cNvSpPr>
            <a:spLocks noGrp="1"/>
          </p:cNvSpPr>
          <p:nvPr>
            <p:ph type="dt" sz="half" idx="10"/>
          </p:nvPr>
        </p:nvSpPr>
        <p:spPr/>
        <p:txBody>
          <a:bodyPr/>
          <a:lstStyle/>
          <a:p>
            <a:fld id="{58778963-34A8-4B59-9A28-CE14A14FA01B}" type="datetimeFigureOut">
              <a:rPr lang="ar-SA" smtClean="0"/>
              <a:t>06/12/1444</a:t>
            </a:fld>
            <a:endParaRPr lang="ar-SA"/>
          </a:p>
        </p:txBody>
      </p:sp>
      <p:sp>
        <p:nvSpPr>
          <p:cNvPr id="6" name="عنصر نائب للتذييل 5">
            <a:extLst>
              <a:ext uri="{FF2B5EF4-FFF2-40B4-BE49-F238E27FC236}">
                <a16:creationId xmlns:a16="http://schemas.microsoft.com/office/drawing/2014/main" id="{29EB121D-CF17-EED5-85A7-C02F3881DDAD}"/>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7206E59E-1EC5-99B4-6A10-8368FAD9E411}"/>
              </a:ext>
            </a:extLst>
          </p:cNvPr>
          <p:cNvSpPr>
            <a:spLocks noGrp="1"/>
          </p:cNvSpPr>
          <p:nvPr>
            <p:ph type="sldNum" sz="quarter" idx="12"/>
          </p:nvPr>
        </p:nvSpPr>
        <p:spPr/>
        <p:txBody>
          <a:bodyPr/>
          <a:lstStyle/>
          <a:p>
            <a:fld id="{B389D3E0-9182-4700-AFD9-CB4F3FA66968}" type="slidenum">
              <a:rPr lang="ar-SA" smtClean="0"/>
              <a:t>‹#›</a:t>
            </a:fld>
            <a:endParaRPr lang="ar-SA"/>
          </a:p>
        </p:txBody>
      </p:sp>
    </p:spTree>
    <p:extLst>
      <p:ext uri="{BB962C8B-B14F-4D97-AF65-F5344CB8AC3E}">
        <p14:creationId xmlns:p14="http://schemas.microsoft.com/office/powerpoint/2010/main" val="112147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A2A06A6-2179-3A9E-85FC-D2EF0664B0CD}"/>
              </a:ext>
            </a:extLst>
          </p:cNvPr>
          <p:cNvSpPr>
            <a:spLocks noGrp="1"/>
          </p:cNvSpPr>
          <p:nvPr>
            <p:ph type="title"/>
          </p:nvPr>
        </p:nvSpPr>
        <p:spPr>
          <a:xfrm>
            <a:off x="839788" y="365125"/>
            <a:ext cx="10515600" cy="1325563"/>
          </a:xfrm>
        </p:spPr>
        <p:txBody>
          <a:body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0775FF66-34B2-EAAE-1615-CEA362A23A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عنصر نائب للمحتوى 3">
            <a:extLst>
              <a:ext uri="{FF2B5EF4-FFF2-40B4-BE49-F238E27FC236}">
                <a16:creationId xmlns:a16="http://schemas.microsoft.com/office/drawing/2014/main" id="{12B561DF-D2FA-DBA4-52D7-F186CEB6ED97}"/>
              </a:ext>
            </a:extLst>
          </p:cNvPr>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a:extLst>
              <a:ext uri="{FF2B5EF4-FFF2-40B4-BE49-F238E27FC236}">
                <a16:creationId xmlns:a16="http://schemas.microsoft.com/office/drawing/2014/main" id="{591A004C-240D-4659-7626-661AA37131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عنصر نائب للمحتوى 5">
            <a:extLst>
              <a:ext uri="{FF2B5EF4-FFF2-40B4-BE49-F238E27FC236}">
                <a16:creationId xmlns:a16="http://schemas.microsoft.com/office/drawing/2014/main" id="{A71373B6-A5EA-C76C-C1D8-90927314FC97}"/>
              </a:ext>
            </a:extLst>
          </p:cNvPr>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a:extLst>
              <a:ext uri="{FF2B5EF4-FFF2-40B4-BE49-F238E27FC236}">
                <a16:creationId xmlns:a16="http://schemas.microsoft.com/office/drawing/2014/main" id="{9BDEE094-C7DA-6168-B6D8-5EE21DA77A71}"/>
              </a:ext>
            </a:extLst>
          </p:cNvPr>
          <p:cNvSpPr>
            <a:spLocks noGrp="1"/>
          </p:cNvSpPr>
          <p:nvPr>
            <p:ph type="dt" sz="half" idx="10"/>
          </p:nvPr>
        </p:nvSpPr>
        <p:spPr/>
        <p:txBody>
          <a:bodyPr/>
          <a:lstStyle/>
          <a:p>
            <a:fld id="{58778963-34A8-4B59-9A28-CE14A14FA01B}" type="datetimeFigureOut">
              <a:rPr lang="ar-SA" smtClean="0"/>
              <a:t>06/12/1444</a:t>
            </a:fld>
            <a:endParaRPr lang="ar-SA"/>
          </a:p>
        </p:txBody>
      </p:sp>
      <p:sp>
        <p:nvSpPr>
          <p:cNvPr id="8" name="عنصر نائب للتذييل 7">
            <a:extLst>
              <a:ext uri="{FF2B5EF4-FFF2-40B4-BE49-F238E27FC236}">
                <a16:creationId xmlns:a16="http://schemas.microsoft.com/office/drawing/2014/main" id="{6973824B-9B03-8031-5A90-5FE5649D95AE}"/>
              </a:ext>
            </a:extLst>
          </p:cNvPr>
          <p:cNvSpPr>
            <a:spLocks noGrp="1"/>
          </p:cNvSpPr>
          <p:nvPr>
            <p:ph type="ftr" sz="quarter" idx="11"/>
          </p:nvPr>
        </p:nvSpPr>
        <p:spPr/>
        <p:txBody>
          <a:bodyPr/>
          <a:lstStyle/>
          <a:p>
            <a:endParaRPr lang="ar-SA"/>
          </a:p>
        </p:txBody>
      </p:sp>
      <p:sp>
        <p:nvSpPr>
          <p:cNvPr id="9" name="عنصر نائب لرقم الشريحة 8">
            <a:extLst>
              <a:ext uri="{FF2B5EF4-FFF2-40B4-BE49-F238E27FC236}">
                <a16:creationId xmlns:a16="http://schemas.microsoft.com/office/drawing/2014/main" id="{5D6413C0-5A8E-6C9D-D0F1-33547EBF5CB0}"/>
              </a:ext>
            </a:extLst>
          </p:cNvPr>
          <p:cNvSpPr>
            <a:spLocks noGrp="1"/>
          </p:cNvSpPr>
          <p:nvPr>
            <p:ph type="sldNum" sz="quarter" idx="12"/>
          </p:nvPr>
        </p:nvSpPr>
        <p:spPr/>
        <p:txBody>
          <a:bodyPr/>
          <a:lstStyle/>
          <a:p>
            <a:fld id="{B389D3E0-9182-4700-AFD9-CB4F3FA66968}" type="slidenum">
              <a:rPr lang="ar-SA" smtClean="0"/>
              <a:t>‹#›</a:t>
            </a:fld>
            <a:endParaRPr lang="ar-SA"/>
          </a:p>
        </p:txBody>
      </p:sp>
    </p:spTree>
    <p:extLst>
      <p:ext uri="{BB962C8B-B14F-4D97-AF65-F5344CB8AC3E}">
        <p14:creationId xmlns:p14="http://schemas.microsoft.com/office/powerpoint/2010/main" val="2771449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D5228A9-2C1F-C617-AB60-0E7F9509F5B4}"/>
              </a:ext>
            </a:extLst>
          </p:cNvPr>
          <p:cNvSpPr>
            <a:spLocks noGrp="1"/>
          </p:cNvSpPr>
          <p:nvPr>
            <p:ph type="title"/>
          </p:nvPr>
        </p:nvSpPr>
        <p:spPr/>
        <p:txBody>
          <a:bodyPr/>
          <a:lstStyle/>
          <a:p>
            <a:r>
              <a:rPr lang="ar-SA"/>
              <a:t>انقر لتحرير نمط عنوان الشكل الرئيسي</a:t>
            </a:r>
          </a:p>
        </p:txBody>
      </p:sp>
      <p:sp>
        <p:nvSpPr>
          <p:cNvPr id="3" name="عنصر نائب للتاريخ 2">
            <a:extLst>
              <a:ext uri="{FF2B5EF4-FFF2-40B4-BE49-F238E27FC236}">
                <a16:creationId xmlns:a16="http://schemas.microsoft.com/office/drawing/2014/main" id="{17CA8718-3733-E122-182C-AC8DDB46F583}"/>
              </a:ext>
            </a:extLst>
          </p:cNvPr>
          <p:cNvSpPr>
            <a:spLocks noGrp="1"/>
          </p:cNvSpPr>
          <p:nvPr>
            <p:ph type="dt" sz="half" idx="10"/>
          </p:nvPr>
        </p:nvSpPr>
        <p:spPr/>
        <p:txBody>
          <a:bodyPr/>
          <a:lstStyle/>
          <a:p>
            <a:fld id="{58778963-34A8-4B59-9A28-CE14A14FA01B}" type="datetimeFigureOut">
              <a:rPr lang="ar-SA" smtClean="0"/>
              <a:t>06/12/1444</a:t>
            </a:fld>
            <a:endParaRPr lang="ar-SA"/>
          </a:p>
        </p:txBody>
      </p:sp>
      <p:sp>
        <p:nvSpPr>
          <p:cNvPr id="4" name="عنصر نائب للتذييل 3">
            <a:extLst>
              <a:ext uri="{FF2B5EF4-FFF2-40B4-BE49-F238E27FC236}">
                <a16:creationId xmlns:a16="http://schemas.microsoft.com/office/drawing/2014/main" id="{5E903191-4B9D-C955-5E36-6A663FD877B6}"/>
              </a:ext>
            </a:extLst>
          </p:cNvPr>
          <p:cNvSpPr>
            <a:spLocks noGrp="1"/>
          </p:cNvSpPr>
          <p:nvPr>
            <p:ph type="ftr" sz="quarter" idx="11"/>
          </p:nvPr>
        </p:nvSpPr>
        <p:spPr/>
        <p:txBody>
          <a:bodyPr/>
          <a:lstStyle/>
          <a:p>
            <a:endParaRPr lang="ar-SA"/>
          </a:p>
        </p:txBody>
      </p:sp>
      <p:sp>
        <p:nvSpPr>
          <p:cNvPr id="5" name="عنصر نائب لرقم الشريحة 4">
            <a:extLst>
              <a:ext uri="{FF2B5EF4-FFF2-40B4-BE49-F238E27FC236}">
                <a16:creationId xmlns:a16="http://schemas.microsoft.com/office/drawing/2014/main" id="{21764266-DEB9-D60A-953B-3606191EA882}"/>
              </a:ext>
            </a:extLst>
          </p:cNvPr>
          <p:cNvSpPr>
            <a:spLocks noGrp="1"/>
          </p:cNvSpPr>
          <p:nvPr>
            <p:ph type="sldNum" sz="quarter" idx="12"/>
          </p:nvPr>
        </p:nvSpPr>
        <p:spPr/>
        <p:txBody>
          <a:bodyPr/>
          <a:lstStyle/>
          <a:p>
            <a:fld id="{B389D3E0-9182-4700-AFD9-CB4F3FA66968}" type="slidenum">
              <a:rPr lang="ar-SA" smtClean="0"/>
              <a:t>‹#›</a:t>
            </a:fld>
            <a:endParaRPr lang="ar-SA"/>
          </a:p>
        </p:txBody>
      </p:sp>
    </p:spTree>
    <p:extLst>
      <p:ext uri="{BB962C8B-B14F-4D97-AF65-F5344CB8AC3E}">
        <p14:creationId xmlns:p14="http://schemas.microsoft.com/office/powerpoint/2010/main" val="318139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E3E60AE1-D5ED-D8C1-F1E3-41FC9C3E1241}"/>
              </a:ext>
            </a:extLst>
          </p:cNvPr>
          <p:cNvSpPr>
            <a:spLocks noGrp="1"/>
          </p:cNvSpPr>
          <p:nvPr>
            <p:ph type="dt" sz="half" idx="10"/>
          </p:nvPr>
        </p:nvSpPr>
        <p:spPr/>
        <p:txBody>
          <a:bodyPr/>
          <a:lstStyle/>
          <a:p>
            <a:fld id="{58778963-34A8-4B59-9A28-CE14A14FA01B}" type="datetimeFigureOut">
              <a:rPr lang="ar-SA" smtClean="0"/>
              <a:t>06/12/1444</a:t>
            </a:fld>
            <a:endParaRPr lang="ar-SA"/>
          </a:p>
        </p:txBody>
      </p:sp>
      <p:sp>
        <p:nvSpPr>
          <p:cNvPr id="3" name="عنصر نائب للتذييل 2">
            <a:extLst>
              <a:ext uri="{FF2B5EF4-FFF2-40B4-BE49-F238E27FC236}">
                <a16:creationId xmlns:a16="http://schemas.microsoft.com/office/drawing/2014/main" id="{A21FEDE5-D5F3-6674-00AA-A249080CB3F6}"/>
              </a:ext>
            </a:extLst>
          </p:cNvPr>
          <p:cNvSpPr>
            <a:spLocks noGrp="1"/>
          </p:cNvSpPr>
          <p:nvPr>
            <p:ph type="ftr" sz="quarter" idx="11"/>
          </p:nvPr>
        </p:nvSpPr>
        <p:spPr/>
        <p:txBody>
          <a:bodyPr/>
          <a:lstStyle/>
          <a:p>
            <a:endParaRPr lang="ar-SA"/>
          </a:p>
        </p:txBody>
      </p:sp>
      <p:sp>
        <p:nvSpPr>
          <p:cNvPr id="4" name="عنصر نائب لرقم الشريحة 3">
            <a:extLst>
              <a:ext uri="{FF2B5EF4-FFF2-40B4-BE49-F238E27FC236}">
                <a16:creationId xmlns:a16="http://schemas.microsoft.com/office/drawing/2014/main" id="{8CBD584B-B3A2-210E-96A4-36178E76D0A8}"/>
              </a:ext>
            </a:extLst>
          </p:cNvPr>
          <p:cNvSpPr>
            <a:spLocks noGrp="1"/>
          </p:cNvSpPr>
          <p:nvPr>
            <p:ph type="sldNum" sz="quarter" idx="12"/>
          </p:nvPr>
        </p:nvSpPr>
        <p:spPr/>
        <p:txBody>
          <a:bodyPr/>
          <a:lstStyle/>
          <a:p>
            <a:fld id="{B389D3E0-9182-4700-AFD9-CB4F3FA66968}" type="slidenum">
              <a:rPr lang="ar-SA" smtClean="0"/>
              <a:t>‹#›</a:t>
            </a:fld>
            <a:endParaRPr lang="ar-SA"/>
          </a:p>
        </p:txBody>
      </p:sp>
    </p:spTree>
    <p:extLst>
      <p:ext uri="{BB962C8B-B14F-4D97-AF65-F5344CB8AC3E}">
        <p14:creationId xmlns:p14="http://schemas.microsoft.com/office/powerpoint/2010/main" val="202110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882B6B0-F6BF-3071-7906-99A18F392095}"/>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B0E2EFC4-6BEA-3330-B71E-E815C0530E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a:extLst>
              <a:ext uri="{FF2B5EF4-FFF2-40B4-BE49-F238E27FC236}">
                <a16:creationId xmlns:a16="http://schemas.microsoft.com/office/drawing/2014/main" id="{542DAABE-84C8-E58A-DEE6-4BCA5EDE1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B9BBE1D8-E58E-8F32-5ED6-B08344CCC87D}"/>
              </a:ext>
            </a:extLst>
          </p:cNvPr>
          <p:cNvSpPr>
            <a:spLocks noGrp="1"/>
          </p:cNvSpPr>
          <p:nvPr>
            <p:ph type="dt" sz="half" idx="10"/>
          </p:nvPr>
        </p:nvSpPr>
        <p:spPr/>
        <p:txBody>
          <a:bodyPr/>
          <a:lstStyle/>
          <a:p>
            <a:fld id="{58778963-34A8-4B59-9A28-CE14A14FA01B}" type="datetimeFigureOut">
              <a:rPr lang="ar-SA" smtClean="0"/>
              <a:t>06/12/1444</a:t>
            </a:fld>
            <a:endParaRPr lang="ar-SA"/>
          </a:p>
        </p:txBody>
      </p:sp>
      <p:sp>
        <p:nvSpPr>
          <p:cNvPr id="6" name="عنصر نائب للتذييل 5">
            <a:extLst>
              <a:ext uri="{FF2B5EF4-FFF2-40B4-BE49-F238E27FC236}">
                <a16:creationId xmlns:a16="http://schemas.microsoft.com/office/drawing/2014/main" id="{E345691A-26C2-F393-0448-BF88A9605F32}"/>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BAD8B8B9-4EAA-EA82-35D2-24DDFB2FC44D}"/>
              </a:ext>
            </a:extLst>
          </p:cNvPr>
          <p:cNvSpPr>
            <a:spLocks noGrp="1"/>
          </p:cNvSpPr>
          <p:nvPr>
            <p:ph type="sldNum" sz="quarter" idx="12"/>
          </p:nvPr>
        </p:nvSpPr>
        <p:spPr/>
        <p:txBody>
          <a:bodyPr/>
          <a:lstStyle/>
          <a:p>
            <a:fld id="{B389D3E0-9182-4700-AFD9-CB4F3FA66968}" type="slidenum">
              <a:rPr lang="ar-SA" smtClean="0"/>
              <a:t>‹#›</a:t>
            </a:fld>
            <a:endParaRPr lang="ar-SA"/>
          </a:p>
        </p:txBody>
      </p:sp>
    </p:spTree>
    <p:extLst>
      <p:ext uri="{BB962C8B-B14F-4D97-AF65-F5344CB8AC3E}">
        <p14:creationId xmlns:p14="http://schemas.microsoft.com/office/powerpoint/2010/main" val="1001435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C067854-49D6-76A9-7D9D-ECC3B677449A}"/>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p>
        </p:txBody>
      </p:sp>
      <p:sp>
        <p:nvSpPr>
          <p:cNvPr id="3" name="عنصر نائب للصورة 2">
            <a:extLst>
              <a:ext uri="{FF2B5EF4-FFF2-40B4-BE49-F238E27FC236}">
                <a16:creationId xmlns:a16="http://schemas.microsoft.com/office/drawing/2014/main" id="{A5E76B3E-1BBB-5A2C-14EC-4F968A5E03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a:extLst>
              <a:ext uri="{FF2B5EF4-FFF2-40B4-BE49-F238E27FC236}">
                <a16:creationId xmlns:a16="http://schemas.microsoft.com/office/drawing/2014/main" id="{CCF38977-5040-6207-551A-F4A15625E7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FE9BD2A9-A52F-006D-5ACB-F092E15F1703}"/>
              </a:ext>
            </a:extLst>
          </p:cNvPr>
          <p:cNvSpPr>
            <a:spLocks noGrp="1"/>
          </p:cNvSpPr>
          <p:nvPr>
            <p:ph type="dt" sz="half" idx="10"/>
          </p:nvPr>
        </p:nvSpPr>
        <p:spPr/>
        <p:txBody>
          <a:bodyPr/>
          <a:lstStyle/>
          <a:p>
            <a:fld id="{58778963-34A8-4B59-9A28-CE14A14FA01B}" type="datetimeFigureOut">
              <a:rPr lang="ar-SA" smtClean="0"/>
              <a:t>06/12/1444</a:t>
            </a:fld>
            <a:endParaRPr lang="ar-SA"/>
          </a:p>
        </p:txBody>
      </p:sp>
      <p:sp>
        <p:nvSpPr>
          <p:cNvPr id="6" name="عنصر نائب للتذييل 5">
            <a:extLst>
              <a:ext uri="{FF2B5EF4-FFF2-40B4-BE49-F238E27FC236}">
                <a16:creationId xmlns:a16="http://schemas.microsoft.com/office/drawing/2014/main" id="{2C68052E-F043-3847-7F4F-93777E285257}"/>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0E919EB0-C2E9-183A-6EB8-B0163D92467C}"/>
              </a:ext>
            </a:extLst>
          </p:cNvPr>
          <p:cNvSpPr>
            <a:spLocks noGrp="1"/>
          </p:cNvSpPr>
          <p:nvPr>
            <p:ph type="sldNum" sz="quarter" idx="12"/>
          </p:nvPr>
        </p:nvSpPr>
        <p:spPr/>
        <p:txBody>
          <a:bodyPr/>
          <a:lstStyle/>
          <a:p>
            <a:fld id="{B389D3E0-9182-4700-AFD9-CB4F3FA66968}" type="slidenum">
              <a:rPr lang="ar-SA" smtClean="0"/>
              <a:t>‹#›</a:t>
            </a:fld>
            <a:endParaRPr lang="ar-SA"/>
          </a:p>
        </p:txBody>
      </p:sp>
    </p:spTree>
    <p:extLst>
      <p:ext uri="{BB962C8B-B14F-4D97-AF65-F5344CB8AC3E}">
        <p14:creationId xmlns:p14="http://schemas.microsoft.com/office/powerpoint/2010/main" val="3515232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8000"/>
            <a:lum/>
          </a:blip>
          <a:srcRect/>
          <a:stretch>
            <a:fillRect/>
          </a:stretch>
        </a:blipFill>
        <a:effectLst/>
      </p:bgPr>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EE6EB063-25C2-D402-46B2-D9CA1471AD8E}"/>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21B55247-DCD8-B47C-ADEF-27F460A56A4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D306F897-C88F-A384-B0F0-8944C834B2C9}"/>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58778963-34A8-4B59-9A28-CE14A14FA01B}" type="datetimeFigureOut">
              <a:rPr lang="ar-SA" smtClean="0"/>
              <a:t>06/12/1444</a:t>
            </a:fld>
            <a:endParaRPr lang="ar-SA"/>
          </a:p>
        </p:txBody>
      </p:sp>
      <p:sp>
        <p:nvSpPr>
          <p:cNvPr id="5" name="عنصر نائب للتذييل 4">
            <a:extLst>
              <a:ext uri="{FF2B5EF4-FFF2-40B4-BE49-F238E27FC236}">
                <a16:creationId xmlns:a16="http://schemas.microsoft.com/office/drawing/2014/main" id="{B76EB819-ED02-E24B-69DC-3D703F805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p>
        </p:txBody>
      </p:sp>
      <p:sp>
        <p:nvSpPr>
          <p:cNvPr id="6" name="عنصر نائب لرقم الشريحة 5">
            <a:extLst>
              <a:ext uri="{FF2B5EF4-FFF2-40B4-BE49-F238E27FC236}">
                <a16:creationId xmlns:a16="http://schemas.microsoft.com/office/drawing/2014/main" id="{71B0912E-DD6D-8C85-46DE-B07B5C9DAAE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389D3E0-9182-4700-AFD9-CB4F3FA66968}" type="slidenum">
              <a:rPr lang="ar-SA" smtClean="0"/>
              <a:t>‹#›</a:t>
            </a:fld>
            <a:endParaRPr lang="ar-SA"/>
          </a:p>
        </p:txBody>
      </p:sp>
    </p:spTree>
    <p:extLst>
      <p:ext uri="{BB962C8B-B14F-4D97-AF65-F5344CB8AC3E}">
        <p14:creationId xmlns:p14="http://schemas.microsoft.com/office/powerpoint/2010/main" val="2652067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7.jp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52.png"/><Relationship Id="rId5" Type="http://schemas.openxmlformats.org/officeDocument/2006/relationships/image" Target="../media/image6.png"/><Relationship Id="rId10" Type="http://schemas.openxmlformats.org/officeDocument/2006/relationships/image" Target="../media/image51.svg"/><Relationship Id="rId4" Type="http://schemas.openxmlformats.org/officeDocument/2006/relationships/slide" Target="slide8.xml"/><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90.png"/><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8" Type="http://schemas.openxmlformats.org/officeDocument/2006/relationships/video" Target="../media/media4.mp4"/><Relationship Id="rId13" Type="http://schemas.microsoft.com/office/2007/relationships/hdphoto" Target="../media/hdphoto1.wdp"/><Relationship Id="rId18" Type="http://schemas.openxmlformats.org/officeDocument/2006/relationships/image" Target="../media/image15.png"/><Relationship Id="rId3" Type="http://schemas.microsoft.com/office/2007/relationships/media" Target="../media/media2.mp4"/><Relationship Id="rId21" Type="http://schemas.openxmlformats.org/officeDocument/2006/relationships/image" Target="../media/image18.jpg"/><Relationship Id="rId7" Type="http://schemas.microsoft.com/office/2007/relationships/media" Target="../media/media4.mp4"/><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video" Target="../media/media1.mp4"/><Relationship Id="rId16" Type="http://schemas.openxmlformats.org/officeDocument/2006/relationships/image" Target="../media/image13.png"/><Relationship Id="rId20" Type="http://schemas.openxmlformats.org/officeDocument/2006/relationships/image" Target="../media/image17.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slideLayout" Target="../slideLayouts/slideLayout2.xml"/><Relationship Id="rId5" Type="http://schemas.microsoft.com/office/2007/relationships/media" Target="../media/media3.mp4"/><Relationship Id="rId15" Type="http://schemas.openxmlformats.org/officeDocument/2006/relationships/image" Target="../media/image12.jpg"/><Relationship Id="rId23" Type="http://schemas.openxmlformats.org/officeDocument/2006/relationships/image" Target="../media/image20.jpg"/><Relationship Id="rId10" Type="http://schemas.openxmlformats.org/officeDocument/2006/relationships/video" Target="../media/media5.mp4"/><Relationship Id="rId19" Type="http://schemas.openxmlformats.org/officeDocument/2006/relationships/image" Target="../media/image16.jp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11.png"/><Relationship Id="rId22"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12" Type="http://schemas.openxmlformats.org/officeDocument/2006/relationships/image" Target="../media/image7.sv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6.png"/><Relationship Id="rId5" Type="http://schemas.openxmlformats.org/officeDocument/2006/relationships/image" Target="../media/image24.jpg"/><Relationship Id="rId10" Type="http://schemas.openxmlformats.org/officeDocument/2006/relationships/slide" Target="slide3.xml"/><Relationship Id="rId4" Type="http://schemas.openxmlformats.org/officeDocument/2006/relationships/image" Target="../media/image23.jp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0.png"/><Relationship Id="rId7" Type="http://schemas.openxmlformats.org/officeDocument/2006/relationships/slide" Target="slide5.xml"/><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slide" Target="slide8.xml"/><Relationship Id="rId10" Type="http://schemas.openxmlformats.org/officeDocument/2006/relationships/image" Target="../media/image31.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slide" Target="slide4.xml"/><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jpg"/><Relationship Id="rId7" Type="http://schemas.openxmlformats.org/officeDocument/2006/relationships/slide" Target="slide7.xml"/><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757">
            <a:alpha val="0"/>
          </a:srgbClr>
        </a:solidFill>
        <a:effectLst/>
      </p:bgPr>
    </p:bg>
    <p:spTree>
      <p:nvGrpSpPr>
        <p:cNvPr id="1" name=""/>
        <p:cNvGrpSpPr/>
        <p:nvPr/>
      </p:nvGrpSpPr>
      <p:grpSpPr>
        <a:xfrm>
          <a:off x="0" y="0"/>
          <a:ext cx="0" cy="0"/>
          <a:chOff x="0" y="0"/>
          <a:chExt cx="0" cy="0"/>
        </a:xfrm>
      </p:grpSpPr>
      <p:pic>
        <p:nvPicPr>
          <p:cNvPr id="196" name="Picture 195" descr="A group of hot air balloons in the sky over a field&#10;&#10;Description automatically generated with medium confidence">
            <a:extLst>
              <a:ext uri="{FF2B5EF4-FFF2-40B4-BE49-F238E27FC236}">
                <a16:creationId xmlns:a16="http://schemas.microsoft.com/office/drawing/2014/main" id="{6F208CAE-18FF-CE4C-02C5-C89E2D31DCC3}"/>
              </a:ext>
            </a:extLst>
          </p:cNvPr>
          <p:cNvPicPr>
            <a:picLocks noChangeAspect="1"/>
          </p:cNvPicPr>
          <p:nvPr/>
        </p:nvPicPr>
        <p:blipFill rotWithShape="1">
          <a:blip r:embed="rId2">
            <a:extLst>
              <a:ext uri="{28A0092B-C50C-407E-A947-70E740481C1C}">
                <a14:useLocalDpi xmlns:a14="http://schemas.microsoft.com/office/drawing/2010/main" val="0"/>
              </a:ext>
            </a:extLst>
          </a:blip>
          <a:srcRect l="3150" t="527" r="6568" b="9189"/>
          <a:stretch/>
        </p:blipFill>
        <p:spPr>
          <a:xfrm>
            <a:off x="0" y="0"/>
            <a:ext cx="12192000" cy="6858000"/>
          </a:xfrm>
          <a:prstGeom prst="rect">
            <a:avLst/>
          </a:prstGeom>
        </p:spPr>
      </p:pic>
      <p:sp>
        <p:nvSpPr>
          <p:cNvPr id="124" name="Rectangle 123">
            <a:extLst>
              <a:ext uri="{FF2B5EF4-FFF2-40B4-BE49-F238E27FC236}">
                <a16:creationId xmlns:a16="http://schemas.microsoft.com/office/drawing/2014/main" id="{4CB56B56-B07D-65D9-A70E-EC3AC4480030}"/>
              </a:ext>
            </a:extLst>
          </p:cNvPr>
          <p:cNvSpPr/>
          <p:nvPr/>
        </p:nvSpPr>
        <p:spPr>
          <a:xfrm>
            <a:off x="0" y="0"/>
            <a:ext cx="12192000" cy="6858000"/>
          </a:xfrm>
          <a:prstGeom prst="rect">
            <a:avLst/>
          </a:prstGeom>
          <a:gradFill flip="none" rotWithShape="1">
            <a:gsLst>
              <a:gs pos="0">
                <a:srgbClr val="F4936C">
                  <a:alpha val="0"/>
                </a:srgbClr>
              </a:gs>
              <a:gs pos="90000">
                <a:srgbClr val="F4936C">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5" name="Group 4">
            <a:extLst>
              <a:ext uri="{FF2B5EF4-FFF2-40B4-BE49-F238E27FC236}">
                <a16:creationId xmlns:a16="http://schemas.microsoft.com/office/drawing/2014/main" id="{812914AB-0CC0-A055-AFDC-5C7FD358AA56}"/>
              </a:ext>
            </a:extLst>
          </p:cNvPr>
          <p:cNvGrpSpPr/>
          <p:nvPr/>
        </p:nvGrpSpPr>
        <p:grpSpPr>
          <a:xfrm>
            <a:off x="616581" y="395316"/>
            <a:ext cx="4510613" cy="2754284"/>
            <a:chOff x="8644274" y="3297401"/>
            <a:chExt cx="3216916" cy="1964323"/>
          </a:xfrm>
          <a:effectLst>
            <a:outerShdw blurRad="254000" sx="102000" sy="102000" algn="ctr" rotWithShape="0">
              <a:prstClr val="black">
                <a:alpha val="20000"/>
              </a:prstClr>
            </a:outerShdw>
          </a:effectLst>
        </p:grpSpPr>
        <p:sp>
          <p:nvSpPr>
            <p:cNvPr id="6" name="Freeform: Shape 5">
              <a:extLst>
                <a:ext uri="{FF2B5EF4-FFF2-40B4-BE49-F238E27FC236}">
                  <a16:creationId xmlns:a16="http://schemas.microsoft.com/office/drawing/2014/main" id="{C07AFAF9-1DF4-09C9-E52E-97696E05579A}"/>
                </a:ext>
              </a:extLst>
            </p:cNvPr>
            <p:cNvSpPr/>
            <p:nvPr/>
          </p:nvSpPr>
          <p:spPr>
            <a:xfrm>
              <a:off x="8771495" y="3297401"/>
              <a:ext cx="387586" cy="542874"/>
            </a:xfrm>
            <a:custGeom>
              <a:avLst/>
              <a:gdLst>
                <a:gd name="connsiteX0" fmla="*/ 193793 w 387586"/>
                <a:gd name="connsiteY0" fmla="*/ 0 h 542874"/>
                <a:gd name="connsiteX1" fmla="*/ 0 w 387586"/>
                <a:gd name="connsiteY1" fmla="*/ 190017 h 542874"/>
                <a:gd name="connsiteX2" fmla="*/ 193793 w 387586"/>
                <a:gd name="connsiteY2" fmla="*/ 542875 h 542874"/>
                <a:gd name="connsiteX3" fmla="*/ 387586 w 387586"/>
                <a:gd name="connsiteY3" fmla="*/ 190017 h 542874"/>
                <a:gd name="connsiteX4" fmla="*/ 193793 w 387586"/>
                <a:gd name="connsiteY4" fmla="*/ 0 h 542874"/>
                <a:gd name="connsiteX5" fmla="*/ 193793 w 387586"/>
                <a:gd name="connsiteY5" fmla="*/ 257871 h 542874"/>
                <a:gd name="connsiteX6" fmla="*/ 124556 w 387586"/>
                <a:gd name="connsiteY6" fmla="*/ 190017 h 542874"/>
                <a:gd name="connsiteX7" fmla="*/ 193793 w 387586"/>
                <a:gd name="connsiteY7" fmla="*/ 122162 h 542874"/>
                <a:gd name="connsiteX8" fmla="*/ 263030 w 387586"/>
                <a:gd name="connsiteY8" fmla="*/ 190017 h 542874"/>
                <a:gd name="connsiteX9" fmla="*/ 193793 w 387586"/>
                <a:gd name="connsiteY9" fmla="*/ 257871 h 54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586" h="542874">
                  <a:moveTo>
                    <a:pt x="193793" y="0"/>
                  </a:moveTo>
                  <a:cubicBezTo>
                    <a:pt x="86753" y="0"/>
                    <a:pt x="0" y="85081"/>
                    <a:pt x="0" y="190017"/>
                  </a:cubicBezTo>
                  <a:cubicBezTo>
                    <a:pt x="0" y="332529"/>
                    <a:pt x="193793" y="542875"/>
                    <a:pt x="193793" y="542875"/>
                  </a:cubicBezTo>
                  <a:cubicBezTo>
                    <a:pt x="193793" y="542875"/>
                    <a:pt x="387586" y="332529"/>
                    <a:pt x="387586" y="190017"/>
                  </a:cubicBezTo>
                  <a:cubicBezTo>
                    <a:pt x="387586" y="85081"/>
                    <a:pt x="300833" y="0"/>
                    <a:pt x="193793" y="0"/>
                  </a:cubicBezTo>
                  <a:close/>
                  <a:moveTo>
                    <a:pt x="193793" y="257871"/>
                  </a:moveTo>
                  <a:cubicBezTo>
                    <a:pt x="155576" y="257871"/>
                    <a:pt x="124556" y="227490"/>
                    <a:pt x="124556" y="190017"/>
                  </a:cubicBezTo>
                  <a:cubicBezTo>
                    <a:pt x="124556" y="152522"/>
                    <a:pt x="155576" y="122162"/>
                    <a:pt x="193793" y="122162"/>
                  </a:cubicBezTo>
                  <a:cubicBezTo>
                    <a:pt x="232010" y="122162"/>
                    <a:pt x="263030" y="152522"/>
                    <a:pt x="263030" y="190017"/>
                  </a:cubicBezTo>
                  <a:cubicBezTo>
                    <a:pt x="263030" y="227490"/>
                    <a:pt x="232010" y="257871"/>
                    <a:pt x="193793" y="257871"/>
                  </a:cubicBezTo>
                  <a:close/>
                </a:path>
              </a:pathLst>
            </a:custGeom>
            <a:solidFill>
              <a:srgbClr val="FF5757"/>
            </a:solidFill>
            <a:ln w="9144" cap="flat">
              <a:noFill/>
              <a:prstDash val="solid"/>
              <a:miter/>
            </a:ln>
          </p:spPr>
          <p:txBody>
            <a:bodyPr rtlCol="1" anchor="ctr"/>
            <a:lstStyle/>
            <a:p>
              <a:endParaRPr lang="ar-SA"/>
            </a:p>
          </p:txBody>
        </p:sp>
        <p:sp>
          <p:nvSpPr>
            <p:cNvPr id="7" name="Freeform: Shape 6">
              <a:extLst>
                <a:ext uri="{FF2B5EF4-FFF2-40B4-BE49-F238E27FC236}">
                  <a16:creationId xmlns:a16="http://schemas.microsoft.com/office/drawing/2014/main" id="{37F426EE-474B-DEF6-B777-A5D4C4011B24}"/>
                </a:ext>
              </a:extLst>
            </p:cNvPr>
            <p:cNvSpPr/>
            <p:nvPr/>
          </p:nvSpPr>
          <p:spPr>
            <a:xfrm>
              <a:off x="8644274" y="3919008"/>
              <a:ext cx="490606" cy="1270865"/>
            </a:xfrm>
            <a:custGeom>
              <a:avLst/>
              <a:gdLst>
                <a:gd name="connsiteX0" fmla="*/ 160291 w 490606"/>
                <a:gd name="connsiteY0" fmla="*/ 1270562 h 1270865"/>
                <a:gd name="connsiteX1" fmla="*/ 485840 w 490606"/>
                <a:gd name="connsiteY1" fmla="*/ 975697 h 1270865"/>
                <a:gd name="connsiteX2" fmla="*/ 485840 w 490606"/>
                <a:gd name="connsiteY2" fmla="*/ 219 h 1270865"/>
                <a:gd name="connsiteX3" fmla="*/ 174509 w 490606"/>
                <a:gd name="connsiteY3" fmla="*/ 219 h 1270865"/>
                <a:gd name="connsiteX4" fmla="*/ 174509 w 490606"/>
                <a:gd name="connsiteY4" fmla="*/ 975697 h 1270865"/>
                <a:gd name="connsiteX5" fmla="*/ 425498 w 490606"/>
                <a:gd name="connsiteY5" fmla="*/ 1109396 h 1270865"/>
                <a:gd name="connsiteX6" fmla="*/ 346655 w 490606"/>
                <a:gd name="connsiteY6" fmla="*/ 1137914 h 1270865"/>
                <a:gd name="connsiteX7" fmla="*/ 178952 w 490606"/>
                <a:gd name="connsiteY7" fmla="*/ 1031600 h 1270865"/>
                <a:gd name="connsiteX8" fmla="*/ 160291 w 490606"/>
                <a:gd name="connsiteY8" fmla="*/ 1270562 h 127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606" h="1270865">
                  <a:moveTo>
                    <a:pt x="160291" y="1270562"/>
                  </a:moveTo>
                  <a:cubicBezTo>
                    <a:pt x="352067" y="1260706"/>
                    <a:pt x="521950" y="1133551"/>
                    <a:pt x="485840" y="975697"/>
                  </a:cubicBezTo>
                  <a:cubicBezTo>
                    <a:pt x="418955" y="676469"/>
                    <a:pt x="418955" y="299447"/>
                    <a:pt x="485840" y="219"/>
                  </a:cubicBezTo>
                  <a:lnTo>
                    <a:pt x="174509" y="219"/>
                  </a:lnTo>
                  <a:cubicBezTo>
                    <a:pt x="241396" y="299447"/>
                    <a:pt x="241396" y="676469"/>
                    <a:pt x="174509" y="975697"/>
                  </a:cubicBezTo>
                  <a:cubicBezTo>
                    <a:pt x="370727" y="1008577"/>
                    <a:pt x="444157" y="1073286"/>
                    <a:pt x="425498" y="1109396"/>
                  </a:cubicBezTo>
                  <a:cubicBezTo>
                    <a:pt x="415642" y="1126927"/>
                    <a:pt x="384944" y="1137914"/>
                    <a:pt x="346655" y="1137914"/>
                  </a:cubicBezTo>
                  <a:cubicBezTo>
                    <a:pt x="283079" y="1137914"/>
                    <a:pt x="200844" y="1107215"/>
                    <a:pt x="178952" y="1031600"/>
                  </a:cubicBezTo>
                  <a:cubicBezTo>
                    <a:pt x="-51195" y="1083141"/>
                    <a:pt x="-61131" y="1282598"/>
                    <a:pt x="160291" y="1270562"/>
                  </a:cubicBezTo>
                  <a:close/>
                </a:path>
              </a:pathLst>
            </a:custGeom>
            <a:solidFill>
              <a:schemeClr val="bg1"/>
            </a:solidFill>
            <a:ln w="9144" cap="flat">
              <a:noFill/>
              <a:prstDash val="solid"/>
              <a:miter/>
            </a:ln>
          </p:spPr>
          <p:txBody>
            <a:bodyPr rtlCol="1" anchor="ctr"/>
            <a:lstStyle/>
            <a:p>
              <a:endParaRPr lang="ar-SA"/>
            </a:p>
          </p:txBody>
        </p:sp>
        <p:sp>
          <p:nvSpPr>
            <p:cNvPr id="8" name="Freeform: Shape 7">
              <a:extLst>
                <a:ext uri="{FF2B5EF4-FFF2-40B4-BE49-F238E27FC236}">
                  <a16:creationId xmlns:a16="http://schemas.microsoft.com/office/drawing/2014/main" id="{8032AB25-3DBE-B7E8-77D2-33B6CB246D49}"/>
                </a:ext>
              </a:extLst>
            </p:cNvPr>
            <p:cNvSpPr/>
            <p:nvPr/>
          </p:nvSpPr>
          <p:spPr>
            <a:xfrm>
              <a:off x="9176933" y="3923370"/>
              <a:ext cx="679807" cy="727790"/>
            </a:xfrm>
            <a:custGeom>
              <a:avLst/>
              <a:gdLst>
                <a:gd name="connsiteX0" fmla="*/ 381855 w 679807"/>
                <a:gd name="connsiteY0" fmla="*/ 606335 h 727790"/>
                <a:gd name="connsiteX1" fmla="*/ 391709 w 679807"/>
                <a:gd name="connsiteY1" fmla="*/ 704973 h 727790"/>
                <a:gd name="connsiteX2" fmla="*/ 679940 w 679807"/>
                <a:gd name="connsiteY2" fmla="*/ 704973 h 727790"/>
                <a:gd name="connsiteX3" fmla="*/ 622987 w 679807"/>
                <a:gd name="connsiteY3" fmla="*/ 301614 h 727790"/>
                <a:gd name="connsiteX4" fmla="*/ 370868 w 679807"/>
                <a:gd name="connsiteY4" fmla="*/ 206 h 727790"/>
                <a:gd name="connsiteX5" fmla="*/ 125373 w 679807"/>
                <a:gd name="connsiteY5" fmla="*/ 91169 h 727790"/>
                <a:gd name="connsiteX6" fmla="*/ 199854 w 679807"/>
                <a:gd name="connsiteY6" fmla="*/ 225998 h 727790"/>
                <a:gd name="connsiteX7" fmla="*/ 328135 w 679807"/>
                <a:gd name="connsiteY7" fmla="*/ 82444 h 727790"/>
                <a:gd name="connsiteX8" fmla="*/ 371999 w 679807"/>
                <a:gd name="connsiteY8" fmla="*/ 35266 h 727790"/>
                <a:gd name="connsiteX9" fmla="*/ 460779 w 679807"/>
                <a:gd name="connsiteY9" fmla="*/ 120817 h 727790"/>
                <a:gd name="connsiteX10" fmla="*/ 446481 w 679807"/>
                <a:gd name="connsiteY10" fmla="*/ 289578 h 727790"/>
                <a:gd name="connsiteX11" fmla="*/ 297439 w 679807"/>
                <a:gd name="connsiteY11" fmla="*/ 240216 h 727790"/>
                <a:gd name="connsiteX12" fmla="*/ 3716 w 679807"/>
                <a:gd name="connsiteY12" fmla="*/ 480310 h 727790"/>
                <a:gd name="connsiteX13" fmla="*/ 188948 w 679807"/>
                <a:gd name="connsiteY13" fmla="*/ 727997 h 727790"/>
                <a:gd name="connsiteX14" fmla="*/ 381855 w 679807"/>
                <a:gd name="connsiteY14" fmla="*/ 606335 h 727790"/>
                <a:gd name="connsiteX15" fmla="*/ 227319 w 679807"/>
                <a:gd name="connsiteY15" fmla="*/ 449611 h 727790"/>
                <a:gd name="connsiteX16" fmla="*/ 364325 w 679807"/>
                <a:gd name="connsiteY16" fmla="*/ 290626 h 727790"/>
                <a:gd name="connsiteX17" fmla="*/ 416914 w 679807"/>
                <a:gd name="connsiteY17" fmla="*/ 364141 h 727790"/>
                <a:gd name="connsiteX18" fmla="*/ 284270 w 679807"/>
                <a:gd name="connsiteY18" fmla="*/ 637033 h 727790"/>
                <a:gd name="connsiteX19" fmla="*/ 227319 w 679807"/>
                <a:gd name="connsiteY19" fmla="*/ 449611 h 72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9807" h="727790">
                  <a:moveTo>
                    <a:pt x="381855" y="606335"/>
                  </a:moveTo>
                  <a:cubicBezTo>
                    <a:pt x="379674" y="639214"/>
                    <a:pt x="381855" y="670963"/>
                    <a:pt x="391709" y="704973"/>
                  </a:cubicBezTo>
                  <a:lnTo>
                    <a:pt x="679940" y="704973"/>
                  </a:lnTo>
                  <a:cubicBezTo>
                    <a:pt x="584617" y="527408"/>
                    <a:pt x="606509" y="409058"/>
                    <a:pt x="622987" y="301614"/>
                  </a:cubicBezTo>
                  <a:cubicBezTo>
                    <a:pt x="654735" y="94482"/>
                    <a:pt x="519911" y="206"/>
                    <a:pt x="370868" y="206"/>
                  </a:cubicBezTo>
                  <a:cubicBezTo>
                    <a:pt x="284270" y="206"/>
                    <a:pt x="192180" y="32034"/>
                    <a:pt x="125373" y="91169"/>
                  </a:cubicBezTo>
                  <a:cubicBezTo>
                    <a:pt x="54124" y="152566"/>
                    <a:pt x="100169" y="236986"/>
                    <a:pt x="199854" y="225998"/>
                  </a:cubicBezTo>
                  <a:cubicBezTo>
                    <a:pt x="253575" y="219455"/>
                    <a:pt x="319329" y="191988"/>
                    <a:pt x="328135" y="82444"/>
                  </a:cubicBezTo>
                  <a:cubicBezTo>
                    <a:pt x="330316" y="50616"/>
                    <a:pt x="348976" y="35266"/>
                    <a:pt x="371999" y="35266"/>
                  </a:cubicBezTo>
                  <a:cubicBezTo>
                    <a:pt x="403747" y="35266"/>
                    <a:pt x="444299" y="65965"/>
                    <a:pt x="460779" y="120817"/>
                  </a:cubicBezTo>
                  <a:cubicBezTo>
                    <a:pt x="480489" y="187627"/>
                    <a:pt x="466191" y="249022"/>
                    <a:pt x="446481" y="289578"/>
                  </a:cubicBezTo>
                  <a:cubicBezTo>
                    <a:pt x="403747" y="255566"/>
                    <a:pt x="351158" y="240216"/>
                    <a:pt x="297439" y="240216"/>
                  </a:cubicBezTo>
                  <a:cubicBezTo>
                    <a:pt x="164795" y="240216"/>
                    <a:pt x="24558" y="334493"/>
                    <a:pt x="3716" y="480310"/>
                  </a:cubicBezTo>
                  <a:cubicBezTo>
                    <a:pt x="-20437" y="644708"/>
                    <a:pt x="81509" y="727997"/>
                    <a:pt x="188948" y="727997"/>
                  </a:cubicBezTo>
                  <a:cubicBezTo>
                    <a:pt x="263429" y="727997"/>
                    <a:pt x="341304" y="687443"/>
                    <a:pt x="381855" y="606335"/>
                  </a:cubicBezTo>
                  <a:close/>
                  <a:moveTo>
                    <a:pt x="227319" y="449611"/>
                  </a:moveTo>
                  <a:cubicBezTo>
                    <a:pt x="252524" y="347662"/>
                    <a:pt x="317149" y="290626"/>
                    <a:pt x="364325" y="290626"/>
                  </a:cubicBezTo>
                  <a:cubicBezTo>
                    <a:pt x="393891" y="290626"/>
                    <a:pt x="416914" y="313650"/>
                    <a:pt x="416914" y="364141"/>
                  </a:cubicBezTo>
                  <a:cubicBezTo>
                    <a:pt x="398255" y="558106"/>
                    <a:pt x="334678" y="637033"/>
                    <a:pt x="284270" y="637033"/>
                  </a:cubicBezTo>
                  <a:cubicBezTo>
                    <a:pt x="234994" y="637033"/>
                    <a:pt x="198804" y="563599"/>
                    <a:pt x="227319" y="449611"/>
                  </a:cubicBezTo>
                  <a:close/>
                </a:path>
              </a:pathLst>
            </a:custGeom>
            <a:solidFill>
              <a:schemeClr val="bg1"/>
            </a:solidFill>
            <a:ln w="9144" cap="flat">
              <a:noFill/>
              <a:prstDash val="solid"/>
              <a:miter/>
            </a:ln>
          </p:spPr>
          <p:txBody>
            <a:bodyPr rtlCol="1" anchor="ctr"/>
            <a:lstStyle/>
            <a:p>
              <a:endParaRPr lang="ar-SA"/>
            </a:p>
          </p:txBody>
        </p:sp>
        <p:sp>
          <p:nvSpPr>
            <p:cNvPr id="9" name="Freeform: Shape 8">
              <a:extLst>
                <a:ext uri="{FF2B5EF4-FFF2-40B4-BE49-F238E27FC236}">
                  <a16:creationId xmlns:a16="http://schemas.microsoft.com/office/drawing/2014/main" id="{D4CB4C82-6B94-3165-A42F-A1540886B1F7}"/>
                </a:ext>
              </a:extLst>
            </p:cNvPr>
            <p:cNvSpPr/>
            <p:nvPr/>
          </p:nvSpPr>
          <p:spPr>
            <a:xfrm>
              <a:off x="9817240" y="3947523"/>
              <a:ext cx="1078515" cy="681744"/>
            </a:xfrm>
            <a:custGeom>
              <a:avLst/>
              <a:gdLst>
                <a:gd name="connsiteX0" fmla="*/ 234756 w 1078515"/>
                <a:gd name="connsiteY0" fmla="*/ 680820 h 681744"/>
                <a:gd name="connsiteX1" fmla="*/ 522985 w 1078515"/>
                <a:gd name="connsiteY1" fmla="*/ 681951 h 681744"/>
                <a:gd name="connsiteX2" fmla="*/ 524116 w 1078515"/>
                <a:gd name="connsiteY2" fmla="*/ 191991 h 681744"/>
                <a:gd name="connsiteX3" fmla="*/ 659991 w 1078515"/>
                <a:gd name="connsiteY3" fmla="*/ 680820 h 681744"/>
                <a:gd name="connsiteX4" fmla="*/ 948220 w 1078515"/>
                <a:gd name="connsiteY4" fmla="*/ 681951 h 681744"/>
                <a:gd name="connsiteX5" fmla="*/ 1078682 w 1078515"/>
                <a:gd name="connsiteY5" fmla="*/ 206 h 681744"/>
                <a:gd name="connsiteX6" fmla="*/ 863882 w 1078515"/>
                <a:gd name="connsiteY6" fmla="*/ 206 h 681744"/>
                <a:gd name="connsiteX7" fmla="*/ 846273 w 1078515"/>
                <a:gd name="connsiteY7" fmla="*/ 483543 h 681744"/>
                <a:gd name="connsiteX8" fmla="*/ 688507 w 1078515"/>
                <a:gd name="connsiteY8" fmla="*/ 206 h 681744"/>
                <a:gd name="connsiteX9" fmla="*/ 425481 w 1078515"/>
                <a:gd name="connsiteY9" fmla="*/ 206 h 681744"/>
                <a:gd name="connsiteX10" fmla="*/ 466034 w 1078515"/>
                <a:gd name="connsiteY10" fmla="*/ 76872 h 681744"/>
                <a:gd name="connsiteX11" fmla="*/ 419988 w 1078515"/>
                <a:gd name="connsiteY11" fmla="*/ 483543 h 681744"/>
                <a:gd name="connsiteX12" fmla="*/ 263272 w 1078515"/>
                <a:gd name="connsiteY12" fmla="*/ 206 h 681744"/>
                <a:gd name="connsiteX13" fmla="*/ 166 w 1078515"/>
                <a:gd name="connsiteY13" fmla="*/ 206 h 681744"/>
                <a:gd name="connsiteX14" fmla="*/ 234756 w 1078515"/>
                <a:gd name="connsiteY14" fmla="*/ 680820 h 6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8515" h="681744">
                  <a:moveTo>
                    <a:pt x="234756" y="680820"/>
                  </a:moveTo>
                  <a:lnTo>
                    <a:pt x="522985" y="681951"/>
                  </a:lnTo>
                  <a:cubicBezTo>
                    <a:pt x="412314" y="540496"/>
                    <a:pt x="444062" y="350895"/>
                    <a:pt x="524116" y="191991"/>
                  </a:cubicBezTo>
                  <a:cubicBezTo>
                    <a:pt x="596416" y="364062"/>
                    <a:pt x="659991" y="582181"/>
                    <a:pt x="659991" y="680820"/>
                  </a:cubicBezTo>
                  <a:lnTo>
                    <a:pt x="948220" y="681951"/>
                  </a:lnTo>
                  <a:cubicBezTo>
                    <a:pt x="793684" y="475868"/>
                    <a:pt x="935053" y="171148"/>
                    <a:pt x="1078682" y="206"/>
                  </a:cubicBezTo>
                  <a:lnTo>
                    <a:pt x="863882" y="206"/>
                  </a:lnTo>
                  <a:cubicBezTo>
                    <a:pt x="926328" y="224869"/>
                    <a:pt x="848535" y="313652"/>
                    <a:pt x="846273" y="483543"/>
                  </a:cubicBezTo>
                  <a:cubicBezTo>
                    <a:pt x="771792" y="333363"/>
                    <a:pt x="690686" y="87858"/>
                    <a:pt x="688507" y="206"/>
                  </a:cubicBezTo>
                  <a:lnTo>
                    <a:pt x="425481" y="206"/>
                  </a:lnTo>
                  <a:cubicBezTo>
                    <a:pt x="443011" y="23230"/>
                    <a:pt x="458360" y="49486"/>
                    <a:pt x="466034" y="76872"/>
                  </a:cubicBezTo>
                  <a:cubicBezTo>
                    <a:pt x="507636" y="204027"/>
                    <a:pt x="422170" y="337727"/>
                    <a:pt x="419988" y="483543"/>
                  </a:cubicBezTo>
                  <a:cubicBezTo>
                    <a:pt x="346557" y="333363"/>
                    <a:pt x="264322" y="87858"/>
                    <a:pt x="263272" y="206"/>
                  </a:cubicBezTo>
                  <a:lnTo>
                    <a:pt x="166" y="206"/>
                  </a:lnTo>
                  <a:cubicBezTo>
                    <a:pt x="101062" y="140449"/>
                    <a:pt x="234756" y="533953"/>
                    <a:pt x="234756" y="680820"/>
                  </a:cubicBezTo>
                  <a:close/>
                </a:path>
              </a:pathLst>
            </a:custGeom>
            <a:solidFill>
              <a:schemeClr val="bg1"/>
            </a:solidFill>
            <a:ln w="9144" cap="flat">
              <a:noFill/>
              <a:prstDash val="solid"/>
              <a:miter/>
            </a:ln>
          </p:spPr>
          <p:txBody>
            <a:bodyPr rtlCol="1" anchor="ctr"/>
            <a:lstStyle/>
            <a:p>
              <a:endParaRPr lang="ar-SA"/>
            </a:p>
          </p:txBody>
        </p:sp>
        <p:sp>
          <p:nvSpPr>
            <p:cNvPr id="10" name="Freeform: Shape 9">
              <a:extLst>
                <a:ext uri="{FF2B5EF4-FFF2-40B4-BE49-F238E27FC236}">
                  <a16:creationId xmlns:a16="http://schemas.microsoft.com/office/drawing/2014/main" id="{CA611170-5452-1409-BC02-56E5E7A55212}"/>
                </a:ext>
              </a:extLst>
            </p:cNvPr>
            <p:cNvSpPr/>
            <p:nvPr/>
          </p:nvSpPr>
          <p:spPr>
            <a:xfrm>
              <a:off x="10858475" y="3652658"/>
              <a:ext cx="288229" cy="975478"/>
            </a:xfrm>
            <a:custGeom>
              <a:avLst/>
              <a:gdLst>
                <a:gd name="connsiteX0" fmla="*/ 212 w 288229"/>
                <a:gd name="connsiteY0" fmla="*/ 975685 h 975478"/>
                <a:gd name="connsiteX1" fmla="*/ 288441 w 288229"/>
                <a:gd name="connsiteY1" fmla="*/ 975685 h 975478"/>
                <a:gd name="connsiteX2" fmla="*/ 288441 w 288229"/>
                <a:gd name="connsiteY2" fmla="*/ 206 h 975478"/>
                <a:gd name="connsiteX3" fmla="*/ 212 w 288229"/>
                <a:gd name="connsiteY3" fmla="*/ 206 h 975478"/>
                <a:gd name="connsiteX4" fmla="*/ 212 w 288229"/>
                <a:gd name="connsiteY4" fmla="*/ 975685 h 975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29" h="975478">
                  <a:moveTo>
                    <a:pt x="212" y="975685"/>
                  </a:moveTo>
                  <a:lnTo>
                    <a:pt x="288441" y="975685"/>
                  </a:lnTo>
                  <a:cubicBezTo>
                    <a:pt x="222685" y="707155"/>
                    <a:pt x="222685" y="268735"/>
                    <a:pt x="288441" y="206"/>
                  </a:cubicBezTo>
                  <a:lnTo>
                    <a:pt x="212" y="206"/>
                  </a:lnTo>
                  <a:cubicBezTo>
                    <a:pt x="64837" y="268735"/>
                    <a:pt x="64837" y="707155"/>
                    <a:pt x="212" y="975685"/>
                  </a:cubicBezTo>
                  <a:close/>
                </a:path>
              </a:pathLst>
            </a:custGeom>
            <a:solidFill>
              <a:schemeClr val="bg1"/>
            </a:solidFill>
            <a:ln w="9144" cap="flat">
              <a:noFill/>
              <a:prstDash val="solid"/>
              <a:miter/>
            </a:ln>
          </p:spPr>
          <p:txBody>
            <a:bodyPr rtlCol="1" anchor="ctr"/>
            <a:lstStyle/>
            <a:p>
              <a:endParaRPr lang="ar-SA"/>
            </a:p>
          </p:txBody>
        </p:sp>
        <p:sp>
          <p:nvSpPr>
            <p:cNvPr id="11" name="Freeform: Shape 10">
              <a:extLst>
                <a:ext uri="{FF2B5EF4-FFF2-40B4-BE49-F238E27FC236}">
                  <a16:creationId xmlns:a16="http://schemas.microsoft.com/office/drawing/2014/main" id="{C73B4AA7-A71D-0806-5121-F069D40A8FD5}"/>
                </a:ext>
              </a:extLst>
            </p:cNvPr>
            <p:cNvSpPr/>
            <p:nvPr/>
          </p:nvSpPr>
          <p:spPr>
            <a:xfrm>
              <a:off x="11170535" y="3923370"/>
              <a:ext cx="679807" cy="727790"/>
            </a:xfrm>
            <a:custGeom>
              <a:avLst/>
              <a:gdLst>
                <a:gd name="connsiteX0" fmla="*/ 381952 w 679807"/>
                <a:gd name="connsiteY0" fmla="*/ 606335 h 727790"/>
                <a:gd name="connsiteX1" fmla="*/ 391806 w 679807"/>
                <a:gd name="connsiteY1" fmla="*/ 704973 h 727790"/>
                <a:gd name="connsiteX2" fmla="*/ 680037 w 679807"/>
                <a:gd name="connsiteY2" fmla="*/ 704973 h 727790"/>
                <a:gd name="connsiteX3" fmla="*/ 623084 w 679807"/>
                <a:gd name="connsiteY3" fmla="*/ 301614 h 727790"/>
                <a:gd name="connsiteX4" fmla="*/ 370964 w 679807"/>
                <a:gd name="connsiteY4" fmla="*/ 206 h 727790"/>
                <a:gd name="connsiteX5" fmla="*/ 125470 w 679807"/>
                <a:gd name="connsiteY5" fmla="*/ 91169 h 727790"/>
                <a:gd name="connsiteX6" fmla="*/ 199951 w 679807"/>
                <a:gd name="connsiteY6" fmla="*/ 225998 h 727790"/>
                <a:gd name="connsiteX7" fmla="*/ 328231 w 679807"/>
                <a:gd name="connsiteY7" fmla="*/ 82444 h 727790"/>
                <a:gd name="connsiteX8" fmla="*/ 372096 w 679807"/>
                <a:gd name="connsiteY8" fmla="*/ 35266 h 727790"/>
                <a:gd name="connsiteX9" fmla="*/ 460875 w 679807"/>
                <a:gd name="connsiteY9" fmla="*/ 120817 h 727790"/>
                <a:gd name="connsiteX10" fmla="*/ 446577 w 679807"/>
                <a:gd name="connsiteY10" fmla="*/ 289578 h 727790"/>
                <a:gd name="connsiteX11" fmla="*/ 297536 w 679807"/>
                <a:gd name="connsiteY11" fmla="*/ 240216 h 727790"/>
                <a:gd name="connsiteX12" fmla="*/ 3813 w 679807"/>
                <a:gd name="connsiteY12" fmla="*/ 480310 h 727790"/>
                <a:gd name="connsiteX13" fmla="*/ 189045 w 679807"/>
                <a:gd name="connsiteY13" fmla="*/ 727997 h 727790"/>
                <a:gd name="connsiteX14" fmla="*/ 381952 w 679807"/>
                <a:gd name="connsiteY14" fmla="*/ 606335 h 727790"/>
                <a:gd name="connsiteX15" fmla="*/ 227416 w 679807"/>
                <a:gd name="connsiteY15" fmla="*/ 449611 h 727790"/>
                <a:gd name="connsiteX16" fmla="*/ 364421 w 679807"/>
                <a:gd name="connsiteY16" fmla="*/ 290626 h 727790"/>
                <a:gd name="connsiteX17" fmla="*/ 417011 w 679807"/>
                <a:gd name="connsiteY17" fmla="*/ 364141 h 727790"/>
                <a:gd name="connsiteX18" fmla="*/ 284366 w 679807"/>
                <a:gd name="connsiteY18" fmla="*/ 637033 h 727790"/>
                <a:gd name="connsiteX19" fmla="*/ 227416 w 679807"/>
                <a:gd name="connsiteY19" fmla="*/ 449611 h 72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9807" h="727790">
                  <a:moveTo>
                    <a:pt x="381952" y="606335"/>
                  </a:moveTo>
                  <a:cubicBezTo>
                    <a:pt x="379770" y="639214"/>
                    <a:pt x="381952" y="670963"/>
                    <a:pt x="391806" y="704973"/>
                  </a:cubicBezTo>
                  <a:lnTo>
                    <a:pt x="680037" y="704973"/>
                  </a:lnTo>
                  <a:cubicBezTo>
                    <a:pt x="584714" y="527408"/>
                    <a:pt x="606606" y="409058"/>
                    <a:pt x="623084" y="301614"/>
                  </a:cubicBezTo>
                  <a:cubicBezTo>
                    <a:pt x="654832" y="94482"/>
                    <a:pt x="520008" y="206"/>
                    <a:pt x="370964" y="206"/>
                  </a:cubicBezTo>
                  <a:cubicBezTo>
                    <a:pt x="284366" y="206"/>
                    <a:pt x="192276" y="32034"/>
                    <a:pt x="125470" y="91169"/>
                  </a:cubicBezTo>
                  <a:cubicBezTo>
                    <a:pt x="54220" y="152566"/>
                    <a:pt x="100266" y="236986"/>
                    <a:pt x="199951" y="225998"/>
                  </a:cubicBezTo>
                  <a:cubicBezTo>
                    <a:pt x="253671" y="219455"/>
                    <a:pt x="319425" y="191988"/>
                    <a:pt x="328231" y="82444"/>
                  </a:cubicBezTo>
                  <a:cubicBezTo>
                    <a:pt x="330413" y="50616"/>
                    <a:pt x="349072" y="35266"/>
                    <a:pt x="372096" y="35266"/>
                  </a:cubicBezTo>
                  <a:cubicBezTo>
                    <a:pt x="403844" y="35266"/>
                    <a:pt x="444395" y="65965"/>
                    <a:pt x="460875" y="120817"/>
                  </a:cubicBezTo>
                  <a:cubicBezTo>
                    <a:pt x="480585" y="187627"/>
                    <a:pt x="466287" y="249022"/>
                    <a:pt x="446577" y="289578"/>
                  </a:cubicBezTo>
                  <a:cubicBezTo>
                    <a:pt x="403844" y="255566"/>
                    <a:pt x="351254" y="240216"/>
                    <a:pt x="297536" y="240216"/>
                  </a:cubicBezTo>
                  <a:cubicBezTo>
                    <a:pt x="164891" y="240216"/>
                    <a:pt x="24654" y="334493"/>
                    <a:pt x="3813" y="480310"/>
                  </a:cubicBezTo>
                  <a:cubicBezTo>
                    <a:pt x="-20341" y="644708"/>
                    <a:pt x="81605" y="727997"/>
                    <a:pt x="189045" y="727997"/>
                  </a:cubicBezTo>
                  <a:cubicBezTo>
                    <a:pt x="263525" y="727997"/>
                    <a:pt x="341400" y="687443"/>
                    <a:pt x="381952" y="606335"/>
                  </a:cubicBezTo>
                  <a:close/>
                  <a:moveTo>
                    <a:pt x="227416" y="449611"/>
                  </a:moveTo>
                  <a:cubicBezTo>
                    <a:pt x="252620" y="347662"/>
                    <a:pt x="317246" y="290626"/>
                    <a:pt x="364421" y="290626"/>
                  </a:cubicBezTo>
                  <a:cubicBezTo>
                    <a:pt x="393988" y="290626"/>
                    <a:pt x="417011" y="313650"/>
                    <a:pt x="417011" y="364141"/>
                  </a:cubicBezTo>
                  <a:cubicBezTo>
                    <a:pt x="398351" y="558106"/>
                    <a:pt x="334774" y="637033"/>
                    <a:pt x="284366" y="637033"/>
                  </a:cubicBezTo>
                  <a:cubicBezTo>
                    <a:pt x="235090" y="637033"/>
                    <a:pt x="198900" y="563599"/>
                    <a:pt x="227416" y="449611"/>
                  </a:cubicBezTo>
                  <a:close/>
                </a:path>
              </a:pathLst>
            </a:custGeom>
            <a:solidFill>
              <a:schemeClr val="bg1"/>
            </a:solidFill>
            <a:ln w="9144" cap="flat">
              <a:noFill/>
              <a:prstDash val="solid"/>
              <a:miter/>
            </a:ln>
          </p:spPr>
          <p:txBody>
            <a:bodyPr rtlCol="1" anchor="ctr"/>
            <a:lstStyle/>
            <a:p>
              <a:endParaRPr lang="ar-SA"/>
            </a:p>
          </p:txBody>
        </p:sp>
        <p:sp>
          <p:nvSpPr>
            <p:cNvPr id="12" name="Freeform: Shape 11">
              <a:extLst>
                <a:ext uri="{FF2B5EF4-FFF2-40B4-BE49-F238E27FC236}">
                  <a16:creationId xmlns:a16="http://schemas.microsoft.com/office/drawing/2014/main" id="{3C0E52FC-0707-E6F7-FACE-A49FDD494CAB}"/>
                </a:ext>
              </a:extLst>
            </p:cNvPr>
            <p:cNvSpPr/>
            <p:nvPr/>
          </p:nvSpPr>
          <p:spPr>
            <a:xfrm>
              <a:off x="9179280" y="4820478"/>
              <a:ext cx="208024" cy="240738"/>
            </a:xfrm>
            <a:custGeom>
              <a:avLst/>
              <a:gdLst>
                <a:gd name="connsiteX0" fmla="*/ 179480 w 208024"/>
                <a:gd name="connsiteY0" fmla="*/ 192090 h 240738"/>
                <a:gd name="connsiteX1" fmla="*/ 136181 w 208024"/>
                <a:gd name="connsiteY1" fmla="*/ 142408 h 240738"/>
                <a:gd name="connsiteX2" fmla="*/ 136666 w 208024"/>
                <a:gd name="connsiteY2" fmla="*/ 68732 h 240738"/>
                <a:gd name="connsiteX3" fmla="*/ 152903 w 208024"/>
                <a:gd name="connsiteY3" fmla="*/ 28905 h 240738"/>
                <a:gd name="connsiteX4" fmla="*/ 127214 w 208024"/>
                <a:gd name="connsiteY4" fmla="*/ 227 h 240738"/>
                <a:gd name="connsiteX5" fmla="*/ 101122 w 208024"/>
                <a:gd name="connsiteY5" fmla="*/ 28905 h 240738"/>
                <a:gd name="connsiteX6" fmla="*/ 106211 w 208024"/>
                <a:gd name="connsiteY6" fmla="*/ 55483 h 240738"/>
                <a:gd name="connsiteX7" fmla="*/ 80522 w 208024"/>
                <a:gd name="connsiteY7" fmla="*/ 73498 h 240738"/>
                <a:gd name="connsiteX8" fmla="*/ 5557 w 208024"/>
                <a:gd name="connsiteY8" fmla="*/ 163412 h 240738"/>
                <a:gd name="connsiteX9" fmla="*/ 55238 w 208024"/>
                <a:gd name="connsiteY9" fmla="*/ 217376 h 240738"/>
                <a:gd name="connsiteX10" fmla="*/ 111785 w 208024"/>
                <a:gd name="connsiteY10" fmla="*/ 181831 h 240738"/>
                <a:gd name="connsiteX11" fmla="*/ 175199 w 208024"/>
                <a:gd name="connsiteY11" fmla="*/ 240965 h 240738"/>
                <a:gd name="connsiteX12" fmla="*/ 208157 w 208024"/>
                <a:gd name="connsiteY12" fmla="*/ 216568 h 240738"/>
                <a:gd name="connsiteX13" fmla="*/ 179480 w 208024"/>
                <a:gd name="connsiteY13" fmla="*/ 192090 h 240738"/>
                <a:gd name="connsiteX14" fmla="*/ 72363 w 208024"/>
                <a:gd name="connsiteY14" fmla="*/ 52009 h 240738"/>
                <a:gd name="connsiteX15" fmla="*/ 77130 w 208024"/>
                <a:gd name="connsiteY15" fmla="*/ 22442 h 240738"/>
                <a:gd name="connsiteX16" fmla="*/ 47563 w 208024"/>
                <a:gd name="connsiteY16" fmla="*/ 17353 h 240738"/>
                <a:gd name="connsiteX17" fmla="*/ 42797 w 208024"/>
                <a:gd name="connsiteY17" fmla="*/ 47324 h 240738"/>
                <a:gd name="connsiteX18" fmla="*/ 72363 w 208024"/>
                <a:gd name="connsiteY18" fmla="*/ 52009 h 240738"/>
                <a:gd name="connsiteX19" fmla="*/ 33831 w 208024"/>
                <a:gd name="connsiteY19" fmla="*/ 79880 h 240738"/>
                <a:gd name="connsiteX20" fmla="*/ 38516 w 208024"/>
                <a:gd name="connsiteY20" fmla="*/ 50313 h 240738"/>
                <a:gd name="connsiteX21" fmla="*/ 8950 w 208024"/>
                <a:gd name="connsiteY21" fmla="*/ 45224 h 240738"/>
                <a:gd name="connsiteX22" fmla="*/ 4265 w 208024"/>
                <a:gd name="connsiteY22" fmla="*/ 75195 h 240738"/>
                <a:gd name="connsiteX23" fmla="*/ 33831 w 208024"/>
                <a:gd name="connsiteY23" fmla="*/ 79880 h 240738"/>
                <a:gd name="connsiteX24" fmla="*/ 60812 w 208024"/>
                <a:gd name="connsiteY24" fmla="*/ 166886 h 240738"/>
                <a:gd name="connsiteX25" fmla="*/ 33831 w 208024"/>
                <a:gd name="connsiteY25" fmla="*/ 150971 h 240738"/>
                <a:gd name="connsiteX26" fmla="*/ 88681 w 208024"/>
                <a:gd name="connsiteY26" fmla="*/ 103469 h 240738"/>
                <a:gd name="connsiteX27" fmla="*/ 110492 w 208024"/>
                <a:gd name="connsiteY27" fmla="*/ 89332 h 240738"/>
                <a:gd name="connsiteX28" fmla="*/ 110977 w 208024"/>
                <a:gd name="connsiteY28" fmla="*/ 146286 h 240738"/>
                <a:gd name="connsiteX29" fmla="*/ 60812 w 208024"/>
                <a:gd name="connsiteY29" fmla="*/ 166886 h 2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8024" h="240738">
                  <a:moveTo>
                    <a:pt x="179480" y="192090"/>
                  </a:moveTo>
                  <a:cubicBezTo>
                    <a:pt x="149914" y="192090"/>
                    <a:pt x="136181" y="177953"/>
                    <a:pt x="136181" y="142408"/>
                  </a:cubicBezTo>
                  <a:cubicBezTo>
                    <a:pt x="136181" y="116314"/>
                    <a:pt x="136666" y="91029"/>
                    <a:pt x="136666" y="68732"/>
                  </a:cubicBezTo>
                  <a:cubicBezTo>
                    <a:pt x="147329" y="57583"/>
                    <a:pt x="152903" y="41346"/>
                    <a:pt x="152903" y="28905"/>
                  </a:cubicBezTo>
                  <a:cubicBezTo>
                    <a:pt x="152903" y="12586"/>
                    <a:pt x="142643" y="227"/>
                    <a:pt x="127214" y="227"/>
                  </a:cubicBezTo>
                  <a:cubicBezTo>
                    <a:pt x="112270" y="227"/>
                    <a:pt x="101122" y="10081"/>
                    <a:pt x="101122" y="28905"/>
                  </a:cubicBezTo>
                  <a:cubicBezTo>
                    <a:pt x="101122" y="36580"/>
                    <a:pt x="103222" y="46435"/>
                    <a:pt x="106211" y="55483"/>
                  </a:cubicBezTo>
                  <a:cubicBezTo>
                    <a:pt x="100233" y="60573"/>
                    <a:pt x="91670" y="66147"/>
                    <a:pt x="80522" y="73498"/>
                  </a:cubicBezTo>
                  <a:cubicBezTo>
                    <a:pt x="35123" y="103469"/>
                    <a:pt x="5557" y="126170"/>
                    <a:pt x="5557" y="163412"/>
                  </a:cubicBezTo>
                  <a:cubicBezTo>
                    <a:pt x="5557" y="191283"/>
                    <a:pt x="21875" y="217376"/>
                    <a:pt x="55238" y="217376"/>
                  </a:cubicBezTo>
                  <a:cubicBezTo>
                    <a:pt x="83107" y="217376"/>
                    <a:pt x="102414" y="200250"/>
                    <a:pt x="111785" y="181831"/>
                  </a:cubicBezTo>
                  <a:cubicBezTo>
                    <a:pt x="116955" y="221254"/>
                    <a:pt x="140543" y="240965"/>
                    <a:pt x="175199" y="240965"/>
                  </a:cubicBezTo>
                  <a:cubicBezTo>
                    <a:pt x="193213" y="240965"/>
                    <a:pt x="208157" y="229817"/>
                    <a:pt x="208157" y="216568"/>
                  </a:cubicBezTo>
                  <a:cubicBezTo>
                    <a:pt x="208157" y="203239"/>
                    <a:pt x="194909" y="192090"/>
                    <a:pt x="179480" y="192090"/>
                  </a:cubicBezTo>
                  <a:close/>
                  <a:moveTo>
                    <a:pt x="72363" y="52009"/>
                  </a:moveTo>
                  <a:cubicBezTo>
                    <a:pt x="81815" y="45224"/>
                    <a:pt x="83511" y="31893"/>
                    <a:pt x="77130" y="22442"/>
                  </a:cubicBezTo>
                  <a:cubicBezTo>
                    <a:pt x="70263" y="13072"/>
                    <a:pt x="56934" y="10487"/>
                    <a:pt x="47563" y="17353"/>
                  </a:cubicBezTo>
                  <a:cubicBezTo>
                    <a:pt x="38112" y="24219"/>
                    <a:pt x="36012" y="37468"/>
                    <a:pt x="42797" y="47324"/>
                  </a:cubicBezTo>
                  <a:cubicBezTo>
                    <a:pt x="49664" y="56291"/>
                    <a:pt x="62993" y="58876"/>
                    <a:pt x="72363" y="52009"/>
                  </a:cubicBezTo>
                  <a:close/>
                  <a:moveTo>
                    <a:pt x="33831" y="79880"/>
                  </a:moveTo>
                  <a:cubicBezTo>
                    <a:pt x="43282" y="73014"/>
                    <a:pt x="44978" y="59765"/>
                    <a:pt x="38516" y="50313"/>
                  </a:cubicBezTo>
                  <a:cubicBezTo>
                    <a:pt x="31730" y="40861"/>
                    <a:pt x="18401" y="38357"/>
                    <a:pt x="8950" y="45224"/>
                  </a:cubicBezTo>
                  <a:cubicBezTo>
                    <a:pt x="-825" y="52009"/>
                    <a:pt x="-2602" y="65339"/>
                    <a:pt x="4265" y="75195"/>
                  </a:cubicBezTo>
                  <a:cubicBezTo>
                    <a:pt x="11131" y="84162"/>
                    <a:pt x="24379" y="86747"/>
                    <a:pt x="33831" y="79880"/>
                  </a:cubicBezTo>
                  <a:close/>
                  <a:moveTo>
                    <a:pt x="60812" y="166886"/>
                  </a:moveTo>
                  <a:cubicBezTo>
                    <a:pt x="42797" y="166886"/>
                    <a:pt x="33831" y="160827"/>
                    <a:pt x="33831" y="150971"/>
                  </a:cubicBezTo>
                  <a:cubicBezTo>
                    <a:pt x="33831" y="136430"/>
                    <a:pt x="58711" y="122292"/>
                    <a:pt x="88681" y="103469"/>
                  </a:cubicBezTo>
                  <a:cubicBezTo>
                    <a:pt x="97648" y="97410"/>
                    <a:pt x="104918" y="93129"/>
                    <a:pt x="110492" y="89332"/>
                  </a:cubicBezTo>
                  <a:cubicBezTo>
                    <a:pt x="110977" y="104762"/>
                    <a:pt x="110977" y="125281"/>
                    <a:pt x="110977" y="146286"/>
                  </a:cubicBezTo>
                  <a:cubicBezTo>
                    <a:pt x="99829" y="158322"/>
                    <a:pt x="80926" y="166886"/>
                    <a:pt x="60812" y="166886"/>
                  </a:cubicBezTo>
                  <a:close/>
                </a:path>
              </a:pathLst>
            </a:custGeom>
            <a:solidFill>
              <a:schemeClr val="bg1"/>
            </a:solidFill>
            <a:ln w="9144" cap="flat">
              <a:noFill/>
              <a:prstDash val="solid"/>
              <a:miter/>
            </a:ln>
          </p:spPr>
          <p:txBody>
            <a:bodyPr rtlCol="1" anchor="ctr"/>
            <a:lstStyle/>
            <a:p>
              <a:endParaRPr lang="ar-SA"/>
            </a:p>
          </p:txBody>
        </p:sp>
        <p:sp>
          <p:nvSpPr>
            <p:cNvPr id="13" name="Freeform: Shape 12">
              <a:extLst>
                <a:ext uri="{FF2B5EF4-FFF2-40B4-BE49-F238E27FC236}">
                  <a16:creationId xmlns:a16="http://schemas.microsoft.com/office/drawing/2014/main" id="{E10A362C-A6C6-4AC2-A0A0-F80572562BC0}"/>
                </a:ext>
              </a:extLst>
            </p:cNvPr>
            <p:cNvSpPr/>
            <p:nvPr/>
          </p:nvSpPr>
          <p:spPr>
            <a:xfrm>
              <a:off x="9329905" y="4904009"/>
              <a:ext cx="107520" cy="230075"/>
            </a:xfrm>
            <a:custGeom>
              <a:avLst/>
              <a:gdLst>
                <a:gd name="connsiteX0" fmla="*/ 80680 w 107520"/>
                <a:gd name="connsiteY0" fmla="*/ 136834 h 230075"/>
                <a:gd name="connsiteX1" fmla="*/ 107661 w 107520"/>
                <a:gd name="connsiteY1" fmla="*/ 63643 h 230075"/>
                <a:gd name="connsiteX2" fmla="*/ 69128 w 107520"/>
                <a:gd name="connsiteY2" fmla="*/ 227 h 230075"/>
                <a:gd name="connsiteX3" fmla="*/ 47237 w 107520"/>
                <a:gd name="connsiteY3" fmla="*/ 21231 h 230075"/>
                <a:gd name="connsiteX4" fmla="*/ 66947 w 107520"/>
                <a:gd name="connsiteY4" fmla="*/ 45628 h 230075"/>
                <a:gd name="connsiteX5" fmla="*/ 78903 w 107520"/>
                <a:gd name="connsiteY5" fmla="*/ 52898 h 230075"/>
                <a:gd name="connsiteX6" fmla="*/ 80195 w 107520"/>
                <a:gd name="connsiteY6" fmla="*/ 63643 h 230075"/>
                <a:gd name="connsiteX7" fmla="*/ 28818 w 107520"/>
                <a:gd name="connsiteY7" fmla="*/ 108559 h 230075"/>
                <a:gd name="connsiteX8" fmla="*/ 141 w 107520"/>
                <a:gd name="connsiteY8" fmla="*/ 133037 h 230075"/>
                <a:gd name="connsiteX9" fmla="*/ 24537 w 107520"/>
                <a:gd name="connsiteY9" fmla="*/ 157434 h 230075"/>
                <a:gd name="connsiteX10" fmla="*/ 80680 w 107520"/>
                <a:gd name="connsiteY10" fmla="*/ 136834 h 230075"/>
                <a:gd name="connsiteX11" fmla="*/ 39078 w 107520"/>
                <a:gd name="connsiteY11" fmla="*/ 187405 h 230075"/>
                <a:gd name="connsiteX12" fmla="*/ 18074 w 107520"/>
                <a:gd name="connsiteY12" fmla="*/ 208814 h 230075"/>
                <a:gd name="connsiteX13" fmla="*/ 39078 w 107520"/>
                <a:gd name="connsiteY13" fmla="*/ 230302 h 230075"/>
                <a:gd name="connsiteX14" fmla="*/ 60081 w 107520"/>
                <a:gd name="connsiteY14" fmla="*/ 208814 h 230075"/>
                <a:gd name="connsiteX15" fmla="*/ 39078 w 107520"/>
                <a:gd name="connsiteY15" fmla="*/ 187405 h 230075"/>
                <a:gd name="connsiteX16" fmla="*/ 86658 w 107520"/>
                <a:gd name="connsiteY16" fmla="*/ 187405 h 230075"/>
                <a:gd name="connsiteX17" fmla="*/ 65655 w 107520"/>
                <a:gd name="connsiteY17" fmla="*/ 208814 h 230075"/>
                <a:gd name="connsiteX18" fmla="*/ 86658 w 107520"/>
                <a:gd name="connsiteY18" fmla="*/ 230302 h 230075"/>
                <a:gd name="connsiteX19" fmla="*/ 107661 w 107520"/>
                <a:gd name="connsiteY19" fmla="*/ 208814 h 230075"/>
                <a:gd name="connsiteX20" fmla="*/ 86658 w 107520"/>
                <a:gd name="connsiteY20" fmla="*/ 187405 h 23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520" h="230075">
                  <a:moveTo>
                    <a:pt x="80680" y="136834"/>
                  </a:moveTo>
                  <a:cubicBezTo>
                    <a:pt x="97806" y="120192"/>
                    <a:pt x="107661" y="94907"/>
                    <a:pt x="107661" y="63643"/>
                  </a:cubicBezTo>
                  <a:cubicBezTo>
                    <a:pt x="107661" y="27613"/>
                    <a:pt x="93524" y="227"/>
                    <a:pt x="69128" y="227"/>
                  </a:cubicBezTo>
                  <a:cubicBezTo>
                    <a:pt x="56688" y="227"/>
                    <a:pt x="47237" y="10486"/>
                    <a:pt x="47237" y="21231"/>
                  </a:cubicBezTo>
                  <a:cubicBezTo>
                    <a:pt x="47237" y="35368"/>
                    <a:pt x="57092" y="41750"/>
                    <a:pt x="66947" y="45628"/>
                  </a:cubicBezTo>
                  <a:cubicBezTo>
                    <a:pt x="69128" y="46517"/>
                    <a:pt x="74217" y="48617"/>
                    <a:pt x="78903" y="52898"/>
                  </a:cubicBezTo>
                  <a:cubicBezTo>
                    <a:pt x="80195" y="56776"/>
                    <a:pt x="80195" y="60169"/>
                    <a:pt x="80195" y="63643"/>
                  </a:cubicBezTo>
                  <a:cubicBezTo>
                    <a:pt x="80195" y="90625"/>
                    <a:pt x="58384" y="108559"/>
                    <a:pt x="28818" y="108559"/>
                  </a:cubicBezTo>
                  <a:cubicBezTo>
                    <a:pt x="12985" y="108559"/>
                    <a:pt x="141" y="119708"/>
                    <a:pt x="141" y="133037"/>
                  </a:cubicBezTo>
                  <a:cubicBezTo>
                    <a:pt x="141" y="146286"/>
                    <a:pt x="11289" y="157434"/>
                    <a:pt x="24537" y="157434"/>
                  </a:cubicBezTo>
                  <a:cubicBezTo>
                    <a:pt x="47640" y="157434"/>
                    <a:pt x="66543" y="150164"/>
                    <a:pt x="80680" y="136834"/>
                  </a:cubicBezTo>
                  <a:close/>
                  <a:moveTo>
                    <a:pt x="39078" y="187405"/>
                  </a:moveTo>
                  <a:cubicBezTo>
                    <a:pt x="27526" y="187405"/>
                    <a:pt x="18074" y="197261"/>
                    <a:pt x="18074" y="208814"/>
                  </a:cubicBezTo>
                  <a:cubicBezTo>
                    <a:pt x="18074" y="220447"/>
                    <a:pt x="27526" y="230302"/>
                    <a:pt x="39078" y="230302"/>
                  </a:cubicBezTo>
                  <a:cubicBezTo>
                    <a:pt x="50629" y="230302"/>
                    <a:pt x="60081" y="220447"/>
                    <a:pt x="60081" y="208814"/>
                  </a:cubicBezTo>
                  <a:cubicBezTo>
                    <a:pt x="60081" y="197261"/>
                    <a:pt x="50629" y="187405"/>
                    <a:pt x="39078" y="187405"/>
                  </a:cubicBezTo>
                  <a:close/>
                  <a:moveTo>
                    <a:pt x="86658" y="187405"/>
                  </a:moveTo>
                  <a:cubicBezTo>
                    <a:pt x="75106" y="187405"/>
                    <a:pt x="65655" y="197261"/>
                    <a:pt x="65655" y="208814"/>
                  </a:cubicBezTo>
                  <a:cubicBezTo>
                    <a:pt x="65655" y="220447"/>
                    <a:pt x="75106" y="230302"/>
                    <a:pt x="86658" y="230302"/>
                  </a:cubicBezTo>
                  <a:cubicBezTo>
                    <a:pt x="98210" y="230302"/>
                    <a:pt x="107661" y="220447"/>
                    <a:pt x="107661" y="208814"/>
                  </a:cubicBezTo>
                  <a:cubicBezTo>
                    <a:pt x="107661" y="197261"/>
                    <a:pt x="98210" y="187405"/>
                    <a:pt x="86658" y="187405"/>
                  </a:cubicBezTo>
                  <a:close/>
                </a:path>
              </a:pathLst>
            </a:custGeom>
            <a:solidFill>
              <a:schemeClr val="bg1"/>
            </a:solidFill>
            <a:ln w="9144" cap="flat">
              <a:noFill/>
              <a:prstDash val="solid"/>
              <a:miter/>
            </a:ln>
          </p:spPr>
          <p:txBody>
            <a:bodyPr rtlCol="1" anchor="ctr"/>
            <a:lstStyle/>
            <a:p>
              <a:endParaRPr lang="ar-SA"/>
            </a:p>
          </p:txBody>
        </p:sp>
        <p:sp>
          <p:nvSpPr>
            <p:cNvPr id="14" name="Freeform: Shape 13">
              <a:extLst>
                <a:ext uri="{FF2B5EF4-FFF2-40B4-BE49-F238E27FC236}">
                  <a16:creationId xmlns:a16="http://schemas.microsoft.com/office/drawing/2014/main" id="{E5F129B4-6F5E-3491-5749-D9CC8CFEA811}"/>
                </a:ext>
              </a:extLst>
            </p:cNvPr>
            <p:cNvSpPr/>
            <p:nvPr/>
          </p:nvSpPr>
          <p:spPr>
            <a:xfrm>
              <a:off x="9454497" y="4876138"/>
              <a:ext cx="209467" cy="224501"/>
            </a:xfrm>
            <a:custGeom>
              <a:avLst/>
              <a:gdLst>
                <a:gd name="connsiteX0" fmla="*/ 177057 w 209467"/>
                <a:gd name="connsiteY0" fmla="*/ 125766 h 224501"/>
                <a:gd name="connsiteX1" fmla="*/ 152661 w 209467"/>
                <a:gd name="connsiteY1" fmla="*/ 128756 h 224501"/>
                <a:gd name="connsiteX2" fmla="*/ 84562 w 209467"/>
                <a:gd name="connsiteY2" fmla="*/ 66228 h 224501"/>
                <a:gd name="connsiteX3" fmla="*/ 122206 w 209467"/>
                <a:gd name="connsiteY3" fmla="*/ 27209 h 224501"/>
                <a:gd name="connsiteX4" fmla="*/ 95225 w 209467"/>
                <a:gd name="connsiteY4" fmla="*/ 227 h 224501"/>
                <a:gd name="connsiteX5" fmla="*/ 57096 w 209467"/>
                <a:gd name="connsiteY5" fmla="*/ 50798 h 224501"/>
                <a:gd name="connsiteX6" fmla="*/ 89247 w 209467"/>
                <a:gd name="connsiteY6" fmla="*/ 133926 h 224501"/>
                <a:gd name="connsiteX7" fmla="*/ 59277 w 209467"/>
                <a:gd name="connsiteY7" fmla="*/ 133926 h 224501"/>
                <a:gd name="connsiteX8" fmla="*/ 145 w 209467"/>
                <a:gd name="connsiteY8" fmla="*/ 181912 h 224501"/>
                <a:gd name="connsiteX9" fmla="*/ 23249 w 209467"/>
                <a:gd name="connsiteY9" fmla="*/ 224728 h 224501"/>
                <a:gd name="connsiteX10" fmla="*/ 34397 w 209467"/>
                <a:gd name="connsiteY10" fmla="*/ 216165 h 224501"/>
                <a:gd name="connsiteX11" fmla="*/ 29307 w 209467"/>
                <a:gd name="connsiteY11" fmla="*/ 198150 h 224501"/>
                <a:gd name="connsiteX12" fmla="*/ 59277 w 209467"/>
                <a:gd name="connsiteY12" fmla="*/ 178842 h 224501"/>
                <a:gd name="connsiteX13" fmla="*/ 148379 w 209467"/>
                <a:gd name="connsiteY13" fmla="*/ 176742 h 224501"/>
                <a:gd name="connsiteX14" fmla="*/ 181823 w 209467"/>
                <a:gd name="connsiteY14" fmla="*/ 186194 h 224501"/>
                <a:gd name="connsiteX15" fmla="*/ 209613 w 209467"/>
                <a:gd name="connsiteY15" fmla="*/ 156142 h 224501"/>
                <a:gd name="connsiteX16" fmla="*/ 177057 w 209467"/>
                <a:gd name="connsiteY16" fmla="*/ 125766 h 22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467" h="224501">
                  <a:moveTo>
                    <a:pt x="177057" y="125766"/>
                  </a:moveTo>
                  <a:cubicBezTo>
                    <a:pt x="170191" y="125766"/>
                    <a:pt x="161628" y="127059"/>
                    <a:pt x="152661" y="128756"/>
                  </a:cubicBezTo>
                  <a:cubicBezTo>
                    <a:pt x="124791" y="118011"/>
                    <a:pt x="97810" y="95795"/>
                    <a:pt x="84562" y="66228"/>
                  </a:cubicBezTo>
                  <a:cubicBezTo>
                    <a:pt x="107665" y="59361"/>
                    <a:pt x="122206" y="45628"/>
                    <a:pt x="122206" y="27209"/>
                  </a:cubicBezTo>
                  <a:cubicBezTo>
                    <a:pt x="122206" y="11375"/>
                    <a:pt x="110654" y="227"/>
                    <a:pt x="95225" y="227"/>
                  </a:cubicBezTo>
                  <a:cubicBezTo>
                    <a:pt x="72122" y="227"/>
                    <a:pt x="57096" y="22927"/>
                    <a:pt x="57096" y="50798"/>
                  </a:cubicBezTo>
                  <a:cubicBezTo>
                    <a:pt x="57096" y="79881"/>
                    <a:pt x="69537" y="109933"/>
                    <a:pt x="89247" y="133926"/>
                  </a:cubicBezTo>
                  <a:lnTo>
                    <a:pt x="59277" y="133926"/>
                  </a:lnTo>
                  <a:cubicBezTo>
                    <a:pt x="27126" y="133926"/>
                    <a:pt x="145" y="150164"/>
                    <a:pt x="145" y="181912"/>
                  </a:cubicBezTo>
                  <a:cubicBezTo>
                    <a:pt x="145" y="196857"/>
                    <a:pt x="7900" y="213984"/>
                    <a:pt x="23249" y="224728"/>
                  </a:cubicBezTo>
                  <a:lnTo>
                    <a:pt x="34397" y="216165"/>
                  </a:lnTo>
                  <a:cubicBezTo>
                    <a:pt x="31812" y="210995"/>
                    <a:pt x="29307" y="204128"/>
                    <a:pt x="29307" y="198150"/>
                  </a:cubicBezTo>
                  <a:cubicBezTo>
                    <a:pt x="29307" y="186194"/>
                    <a:pt x="39567" y="178842"/>
                    <a:pt x="59277" y="178842"/>
                  </a:cubicBezTo>
                  <a:cubicBezTo>
                    <a:pt x="77696" y="178842"/>
                    <a:pt x="109362" y="178438"/>
                    <a:pt x="148379" y="176742"/>
                  </a:cubicBezTo>
                  <a:cubicBezTo>
                    <a:pt x="159043" y="182316"/>
                    <a:pt x="170191" y="186194"/>
                    <a:pt x="181823" y="186194"/>
                  </a:cubicBezTo>
                  <a:cubicBezTo>
                    <a:pt x="198948" y="186194"/>
                    <a:pt x="209613" y="173753"/>
                    <a:pt x="209613" y="156142"/>
                  </a:cubicBezTo>
                  <a:cubicBezTo>
                    <a:pt x="209613" y="137723"/>
                    <a:pt x="197656" y="125766"/>
                    <a:pt x="177057" y="125766"/>
                  </a:cubicBezTo>
                  <a:close/>
                </a:path>
              </a:pathLst>
            </a:custGeom>
            <a:solidFill>
              <a:schemeClr val="bg1"/>
            </a:solidFill>
            <a:ln w="9144" cap="flat">
              <a:noFill/>
              <a:prstDash val="solid"/>
              <a:miter/>
            </a:ln>
          </p:spPr>
          <p:txBody>
            <a:bodyPr rtlCol="1" anchor="ctr"/>
            <a:lstStyle/>
            <a:p>
              <a:endParaRPr lang="ar-SA"/>
            </a:p>
          </p:txBody>
        </p:sp>
        <p:sp>
          <p:nvSpPr>
            <p:cNvPr id="15" name="Freeform: Shape 14">
              <a:extLst>
                <a:ext uri="{FF2B5EF4-FFF2-40B4-BE49-F238E27FC236}">
                  <a16:creationId xmlns:a16="http://schemas.microsoft.com/office/drawing/2014/main" id="{EF1FEF3F-A084-48A6-6EE7-168A3B567D51}"/>
                </a:ext>
              </a:extLst>
            </p:cNvPr>
            <p:cNvSpPr/>
            <p:nvPr/>
          </p:nvSpPr>
          <p:spPr>
            <a:xfrm>
              <a:off x="9653157" y="4926306"/>
              <a:ext cx="218110" cy="238557"/>
            </a:xfrm>
            <a:custGeom>
              <a:avLst/>
              <a:gdLst>
                <a:gd name="connsiteX0" fmla="*/ 189508 w 218110"/>
                <a:gd name="connsiteY0" fmla="*/ 86263 h 238557"/>
                <a:gd name="connsiteX1" fmla="*/ 166001 w 218110"/>
                <a:gd name="connsiteY1" fmla="*/ 86263 h 238557"/>
                <a:gd name="connsiteX2" fmla="*/ 105576 w 218110"/>
                <a:gd name="connsiteY2" fmla="*/ 227 h 238557"/>
                <a:gd name="connsiteX3" fmla="*/ 43051 w 218110"/>
                <a:gd name="connsiteY3" fmla="*/ 77296 h 238557"/>
                <a:gd name="connsiteX4" fmla="*/ 109858 w 218110"/>
                <a:gd name="connsiteY4" fmla="*/ 135138 h 238557"/>
                <a:gd name="connsiteX5" fmla="*/ 138535 w 218110"/>
                <a:gd name="connsiteY5" fmla="*/ 135138 h 238557"/>
                <a:gd name="connsiteX6" fmla="*/ 130861 w 218110"/>
                <a:gd name="connsiteY6" fmla="*/ 153557 h 238557"/>
                <a:gd name="connsiteX7" fmla="*/ 59692 w 218110"/>
                <a:gd name="connsiteY7" fmla="*/ 190799 h 238557"/>
                <a:gd name="connsiteX8" fmla="*/ 5326 w 218110"/>
                <a:gd name="connsiteY8" fmla="*/ 180539 h 238557"/>
                <a:gd name="connsiteX9" fmla="*/ 156 w 218110"/>
                <a:gd name="connsiteY9" fmla="*/ 188698 h 238557"/>
                <a:gd name="connsiteX10" fmla="*/ 74314 w 218110"/>
                <a:gd name="connsiteY10" fmla="*/ 238785 h 238557"/>
                <a:gd name="connsiteX11" fmla="*/ 163820 w 218110"/>
                <a:gd name="connsiteY11" fmla="*/ 135138 h 238557"/>
                <a:gd name="connsiteX12" fmla="*/ 185227 w 218110"/>
                <a:gd name="connsiteY12" fmla="*/ 135138 h 238557"/>
                <a:gd name="connsiteX13" fmla="*/ 218266 w 218110"/>
                <a:gd name="connsiteY13" fmla="*/ 110741 h 238557"/>
                <a:gd name="connsiteX14" fmla="*/ 189508 w 218110"/>
                <a:gd name="connsiteY14" fmla="*/ 86263 h 238557"/>
                <a:gd name="connsiteX15" fmla="*/ 98306 w 218110"/>
                <a:gd name="connsiteY15" fmla="*/ 86263 h 238557"/>
                <a:gd name="connsiteX16" fmla="*/ 69548 w 218110"/>
                <a:gd name="connsiteY16" fmla="*/ 71318 h 238557"/>
                <a:gd name="connsiteX17" fmla="*/ 101295 w 218110"/>
                <a:gd name="connsiteY17" fmla="*/ 45628 h 238557"/>
                <a:gd name="connsiteX18" fmla="*/ 141524 w 218110"/>
                <a:gd name="connsiteY18" fmla="*/ 86263 h 2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8110" h="238557">
                  <a:moveTo>
                    <a:pt x="189508" y="86263"/>
                  </a:moveTo>
                  <a:lnTo>
                    <a:pt x="166001" y="86263"/>
                  </a:lnTo>
                  <a:cubicBezTo>
                    <a:pt x="162123" y="37469"/>
                    <a:pt x="140716" y="227"/>
                    <a:pt x="105576" y="227"/>
                  </a:cubicBezTo>
                  <a:cubicBezTo>
                    <a:pt x="67851" y="227"/>
                    <a:pt x="43051" y="39165"/>
                    <a:pt x="43051" y="77296"/>
                  </a:cubicBezTo>
                  <a:cubicBezTo>
                    <a:pt x="43051" y="112437"/>
                    <a:pt x="61469" y="135138"/>
                    <a:pt x="109858" y="135138"/>
                  </a:cubicBezTo>
                  <a:lnTo>
                    <a:pt x="138535" y="135138"/>
                  </a:lnTo>
                  <a:cubicBezTo>
                    <a:pt x="136435" y="142004"/>
                    <a:pt x="133850" y="147982"/>
                    <a:pt x="130861" y="153557"/>
                  </a:cubicBezTo>
                  <a:cubicBezTo>
                    <a:pt x="117128" y="178438"/>
                    <a:pt x="91843" y="190799"/>
                    <a:pt x="59692" y="190799"/>
                  </a:cubicBezTo>
                  <a:cubicBezTo>
                    <a:pt x="45152" y="190799"/>
                    <a:pt x="25037" y="188294"/>
                    <a:pt x="5326" y="180539"/>
                  </a:cubicBezTo>
                  <a:lnTo>
                    <a:pt x="156" y="188698"/>
                  </a:lnTo>
                  <a:cubicBezTo>
                    <a:pt x="7023" y="210995"/>
                    <a:pt x="39174" y="238785"/>
                    <a:pt x="74314" y="238785"/>
                  </a:cubicBezTo>
                  <a:cubicBezTo>
                    <a:pt x="117128" y="238785"/>
                    <a:pt x="153964" y="196373"/>
                    <a:pt x="163820" y="135138"/>
                  </a:cubicBezTo>
                  <a:lnTo>
                    <a:pt x="185227" y="135138"/>
                  </a:lnTo>
                  <a:cubicBezTo>
                    <a:pt x="203241" y="135138"/>
                    <a:pt x="218266" y="123989"/>
                    <a:pt x="218266" y="110741"/>
                  </a:cubicBezTo>
                  <a:cubicBezTo>
                    <a:pt x="218266" y="96119"/>
                    <a:pt x="206634" y="86263"/>
                    <a:pt x="189508" y="86263"/>
                  </a:cubicBezTo>
                  <a:close/>
                  <a:moveTo>
                    <a:pt x="98306" y="86263"/>
                  </a:moveTo>
                  <a:cubicBezTo>
                    <a:pt x="80695" y="86263"/>
                    <a:pt x="69548" y="82870"/>
                    <a:pt x="69548" y="71318"/>
                  </a:cubicBezTo>
                  <a:cubicBezTo>
                    <a:pt x="69548" y="59281"/>
                    <a:pt x="81988" y="45628"/>
                    <a:pt x="101295" y="45628"/>
                  </a:cubicBezTo>
                  <a:cubicBezTo>
                    <a:pt x="123106" y="45628"/>
                    <a:pt x="137727" y="63158"/>
                    <a:pt x="141524" y="86263"/>
                  </a:cubicBezTo>
                  <a:close/>
                </a:path>
              </a:pathLst>
            </a:custGeom>
            <a:solidFill>
              <a:schemeClr val="bg1"/>
            </a:solidFill>
            <a:ln w="9144" cap="flat">
              <a:noFill/>
              <a:prstDash val="solid"/>
              <a:miter/>
            </a:ln>
          </p:spPr>
          <p:txBody>
            <a:bodyPr rtlCol="1" anchor="ctr"/>
            <a:lstStyle/>
            <a:p>
              <a:endParaRPr lang="ar-SA"/>
            </a:p>
          </p:txBody>
        </p:sp>
        <p:sp>
          <p:nvSpPr>
            <p:cNvPr id="16" name="Freeform: Shape 15">
              <a:extLst>
                <a:ext uri="{FF2B5EF4-FFF2-40B4-BE49-F238E27FC236}">
                  <a16:creationId xmlns:a16="http://schemas.microsoft.com/office/drawing/2014/main" id="{66D75393-CF0F-C532-C658-3256C4AC82E2}"/>
                </a:ext>
              </a:extLst>
            </p:cNvPr>
            <p:cNvSpPr/>
            <p:nvPr/>
          </p:nvSpPr>
          <p:spPr>
            <a:xfrm>
              <a:off x="9813778" y="4885106"/>
              <a:ext cx="234751" cy="176111"/>
            </a:xfrm>
            <a:custGeom>
              <a:avLst/>
              <a:gdLst>
                <a:gd name="connsiteX0" fmla="*/ 206157 w 234751"/>
                <a:gd name="connsiteY0" fmla="*/ 127463 h 176111"/>
                <a:gd name="connsiteX1" fmla="*/ 161647 w 234751"/>
                <a:gd name="connsiteY1" fmla="*/ 122777 h 176111"/>
                <a:gd name="connsiteX2" fmla="*/ 188628 w 234751"/>
                <a:gd name="connsiteY2" fmla="*/ 64531 h 176111"/>
                <a:gd name="connsiteX3" fmla="*/ 118348 w 234751"/>
                <a:gd name="connsiteY3" fmla="*/ 227 h 176111"/>
                <a:gd name="connsiteX4" fmla="*/ 38697 w 234751"/>
                <a:gd name="connsiteY4" fmla="*/ 67924 h 176111"/>
                <a:gd name="connsiteX5" fmla="*/ 42090 w 234751"/>
                <a:gd name="connsiteY5" fmla="*/ 88929 h 176111"/>
                <a:gd name="connsiteX6" fmla="*/ 89266 w 234751"/>
                <a:gd name="connsiteY6" fmla="*/ 121081 h 176111"/>
                <a:gd name="connsiteX7" fmla="*/ 28842 w 234751"/>
                <a:gd name="connsiteY7" fmla="*/ 127463 h 176111"/>
                <a:gd name="connsiteX8" fmla="*/ 164 w 234751"/>
                <a:gd name="connsiteY8" fmla="*/ 151941 h 176111"/>
                <a:gd name="connsiteX9" fmla="*/ 24560 w 234751"/>
                <a:gd name="connsiteY9" fmla="*/ 176338 h 176111"/>
                <a:gd name="connsiteX10" fmla="*/ 122629 w 234751"/>
                <a:gd name="connsiteY10" fmla="*/ 151052 h 176111"/>
                <a:gd name="connsiteX11" fmla="*/ 201876 w 234751"/>
                <a:gd name="connsiteY11" fmla="*/ 176338 h 176111"/>
                <a:gd name="connsiteX12" fmla="*/ 234916 w 234751"/>
                <a:gd name="connsiteY12" fmla="*/ 151941 h 176111"/>
                <a:gd name="connsiteX13" fmla="*/ 206157 w 234751"/>
                <a:gd name="connsiteY13" fmla="*/ 127463 h 176111"/>
                <a:gd name="connsiteX14" fmla="*/ 161243 w 234751"/>
                <a:gd name="connsiteY14" fmla="*/ 70913 h 176111"/>
                <a:gd name="connsiteX15" fmla="*/ 124810 w 234751"/>
                <a:gd name="connsiteY15" fmla="*/ 107347 h 176111"/>
                <a:gd name="connsiteX16" fmla="*/ 110270 w 234751"/>
                <a:gd name="connsiteY16" fmla="*/ 97088 h 176111"/>
                <a:gd name="connsiteX17" fmla="*/ 63982 w 234751"/>
                <a:gd name="connsiteY17" fmla="*/ 66632 h 176111"/>
                <a:gd name="connsiteX18" fmla="*/ 118348 w 234751"/>
                <a:gd name="connsiteY18" fmla="*/ 49102 h 176111"/>
                <a:gd name="connsiteX19" fmla="*/ 161243 w 234751"/>
                <a:gd name="connsiteY19" fmla="*/ 70913 h 17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4751" h="176111">
                  <a:moveTo>
                    <a:pt x="206157" y="127463"/>
                  </a:moveTo>
                  <a:cubicBezTo>
                    <a:pt x="189920" y="127463"/>
                    <a:pt x="175380" y="126251"/>
                    <a:pt x="161647" y="122777"/>
                  </a:cubicBezTo>
                  <a:cubicBezTo>
                    <a:pt x="178368" y="106055"/>
                    <a:pt x="188628" y="86343"/>
                    <a:pt x="188628" y="64531"/>
                  </a:cubicBezTo>
                  <a:cubicBezTo>
                    <a:pt x="188628" y="28986"/>
                    <a:pt x="162939" y="227"/>
                    <a:pt x="118348" y="227"/>
                  </a:cubicBezTo>
                  <a:cubicBezTo>
                    <a:pt x="76422" y="227"/>
                    <a:pt x="38697" y="28501"/>
                    <a:pt x="38697" y="67924"/>
                  </a:cubicBezTo>
                  <a:cubicBezTo>
                    <a:pt x="38697" y="74791"/>
                    <a:pt x="39586" y="82062"/>
                    <a:pt x="42090" y="88929"/>
                  </a:cubicBezTo>
                  <a:cubicBezTo>
                    <a:pt x="53238" y="94099"/>
                    <a:pt x="63982" y="97492"/>
                    <a:pt x="89266" y="121081"/>
                  </a:cubicBezTo>
                  <a:cubicBezTo>
                    <a:pt x="70848" y="125363"/>
                    <a:pt x="49441" y="127463"/>
                    <a:pt x="28842" y="127463"/>
                  </a:cubicBezTo>
                  <a:cubicBezTo>
                    <a:pt x="13008" y="127463"/>
                    <a:pt x="164" y="138611"/>
                    <a:pt x="164" y="151941"/>
                  </a:cubicBezTo>
                  <a:cubicBezTo>
                    <a:pt x="164" y="165190"/>
                    <a:pt x="11312" y="176338"/>
                    <a:pt x="24560" y="176338"/>
                  </a:cubicBezTo>
                  <a:cubicBezTo>
                    <a:pt x="56711" y="176338"/>
                    <a:pt x="92659" y="166886"/>
                    <a:pt x="122629" y="151052"/>
                  </a:cubicBezTo>
                  <a:cubicBezTo>
                    <a:pt x="149610" y="170360"/>
                    <a:pt x="174491" y="176338"/>
                    <a:pt x="201876" y="176338"/>
                  </a:cubicBezTo>
                  <a:cubicBezTo>
                    <a:pt x="221587" y="176338"/>
                    <a:pt x="234916" y="166482"/>
                    <a:pt x="234916" y="151941"/>
                  </a:cubicBezTo>
                  <a:cubicBezTo>
                    <a:pt x="234916" y="137319"/>
                    <a:pt x="223364" y="127463"/>
                    <a:pt x="206157" y="127463"/>
                  </a:cubicBezTo>
                  <a:close/>
                  <a:moveTo>
                    <a:pt x="161243" y="70913"/>
                  </a:moveTo>
                  <a:cubicBezTo>
                    <a:pt x="161243" y="80365"/>
                    <a:pt x="148802" y="94503"/>
                    <a:pt x="124810" y="107347"/>
                  </a:cubicBezTo>
                  <a:cubicBezTo>
                    <a:pt x="120125" y="104358"/>
                    <a:pt x="114955" y="100966"/>
                    <a:pt x="110270" y="97088"/>
                  </a:cubicBezTo>
                  <a:cubicBezTo>
                    <a:pt x="91367" y="82546"/>
                    <a:pt x="75129" y="71398"/>
                    <a:pt x="63982" y="66632"/>
                  </a:cubicBezTo>
                  <a:cubicBezTo>
                    <a:pt x="75533" y="58069"/>
                    <a:pt x="96133" y="49102"/>
                    <a:pt x="118348" y="49102"/>
                  </a:cubicBezTo>
                  <a:cubicBezTo>
                    <a:pt x="143228" y="49102"/>
                    <a:pt x="161243" y="59361"/>
                    <a:pt x="161243" y="70913"/>
                  </a:cubicBezTo>
                  <a:close/>
                </a:path>
              </a:pathLst>
            </a:custGeom>
            <a:solidFill>
              <a:schemeClr val="bg1"/>
            </a:solidFill>
            <a:ln w="9144" cap="flat">
              <a:noFill/>
              <a:prstDash val="solid"/>
              <a:miter/>
            </a:ln>
          </p:spPr>
          <p:txBody>
            <a:bodyPr rtlCol="1" anchor="ctr"/>
            <a:lstStyle/>
            <a:p>
              <a:endParaRPr lang="ar-SA"/>
            </a:p>
          </p:txBody>
        </p:sp>
        <p:sp>
          <p:nvSpPr>
            <p:cNvPr id="17" name="Freeform: Shape 16">
              <a:extLst>
                <a:ext uri="{FF2B5EF4-FFF2-40B4-BE49-F238E27FC236}">
                  <a16:creationId xmlns:a16="http://schemas.microsoft.com/office/drawing/2014/main" id="{2D2ADD47-E7CB-2BEB-272D-C8DC3C4C4CC9}"/>
                </a:ext>
              </a:extLst>
            </p:cNvPr>
            <p:cNvSpPr/>
            <p:nvPr/>
          </p:nvSpPr>
          <p:spPr>
            <a:xfrm>
              <a:off x="9991068" y="4957570"/>
              <a:ext cx="366262" cy="103647"/>
            </a:xfrm>
            <a:custGeom>
              <a:avLst/>
              <a:gdLst>
                <a:gd name="connsiteX0" fmla="*/ 337758 w 366262"/>
                <a:gd name="connsiteY0" fmla="*/ 54999 h 103647"/>
                <a:gd name="connsiteX1" fmla="*/ 273458 w 366262"/>
                <a:gd name="connsiteY1" fmla="*/ 227 h 103647"/>
                <a:gd name="connsiteX2" fmla="*/ 263602 w 366262"/>
                <a:gd name="connsiteY2" fmla="*/ 2731 h 103647"/>
                <a:gd name="connsiteX3" fmla="*/ 264005 w 366262"/>
                <a:gd name="connsiteY3" fmla="*/ 11375 h 103647"/>
                <a:gd name="connsiteX4" fmla="*/ 232340 w 366262"/>
                <a:gd name="connsiteY4" fmla="*/ 54999 h 103647"/>
                <a:gd name="connsiteX5" fmla="*/ 192918 w 366262"/>
                <a:gd name="connsiteY5" fmla="*/ 6609 h 103647"/>
                <a:gd name="connsiteX6" fmla="*/ 182658 w 366262"/>
                <a:gd name="connsiteY6" fmla="*/ 6609 h 103647"/>
                <a:gd name="connsiteX7" fmla="*/ 143237 w 366262"/>
                <a:gd name="connsiteY7" fmla="*/ 54999 h 103647"/>
                <a:gd name="connsiteX8" fmla="*/ 110682 w 366262"/>
                <a:gd name="connsiteY8" fmla="*/ 15172 h 103647"/>
                <a:gd name="connsiteX9" fmla="*/ 111571 w 366262"/>
                <a:gd name="connsiteY9" fmla="*/ 2731 h 103647"/>
                <a:gd name="connsiteX10" fmla="*/ 101715 w 366262"/>
                <a:gd name="connsiteY10" fmla="*/ 227 h 103647"/>
                <a:gd name="connsiteX11" fmla="*/ 28850 w 366262"/>
                <a:gd name="connsiteY11" fmla="*/ 54999 h 103647"/>
                <a:gd name="connsiteX12" fmla="*/ 173 w 366262"/>
                <a:gd name="connsiteY12" fmla="*/ 79477 h 103647"/>
                <a:gd name="connsiteX13" fmla="*/ 24569 w 366262"/>
                <a:gd name="connsiteY13" fmla="*/ 103874 h 103647"/>
                <a:gd name="connsiteX14" fmla="*/ 94849 w 366262"/>
                <a:gd name="connsiteY14" fmla="*/ 64451 h 103647"/>
                <a:gd name="connsiteX15" fmla="*/ 139844 w 366262"/>
                <a:gd name="connsiteY15" fmla="*/ 103874 h 103647"/>
                <a:gd name="connsiteX16" fmla="*/ 187344 w 366262"/>
                <a:gd name="connsiteY16" fmla="*/ 69136 h 103647"/>
                <a:gd name="connsiteX17" fmla="*/ 234035 w 366262"/>
                <a:gd name="connsiteY17" fmla="*/ 103874 h 103647"/>
                <a:gd name="connsiteX18" fmla="*/ 279031 w 366262"/>
                <a:gd name="connsiteY18" fmla="*/ 69621 h 103647"/>
                <a:gd name="connsiteX19" fmla="*/ 333397 w 366262"/>
                <a:gd name="connsiteY19" fmla="*/ 103874 h 103647"/>
                <a:gd name="connsiteX20" fmla="*/ 366436 w 366262"/>
                <a:gd name="connsiteY20" fmla="*/ 79477 h 103647"/>
                <a:gd name="connsiteX21" fmla="*/ 337758 w 366262"/>
                <a:gd name="connsiteY21" fmla="*/ 54999 h 10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6262" h="103647">
                  <a:moveTo>
                    <a:pt x="337758" y="54999"/>
                  </a:moveTo>
                  <a:cubicBezTo>
                    <a:pt x="303427" y="54999"/>
                    <a:pt x="285010" y="29309"/>
                    <a:pt x="273458" y="227"/>
                  </a:cubicBezTo>
                  <a:lnTo>
                    <a:pt x="263602" y="2731"/>
                  </a:lnTo>
                  <a:cubicBezTo>
                    <a:pt x="264005" y="6205"/>
                    <a:pt x="264005" y="7497"/>
                    <a:pt x="264005" y="11375"/>
                  </a:cubicBezTo>
                  <a:cubicBezTo>
                    <a:pt x="264005" y="36176"/>
                    <a:pt x="253746" y="54999"/>
                    <a:pt x="232340" y="54999"/>
                  </a:cubicBezTo>
                  <a:cubicBezTo>
                    <a:pt x="214810" y="54999"/>
                    <a:pt x="195907" y="41346"/>
                    <a:pt x="192918" y="6609"/>
                  </a:cubicBezTo>
                  <a:lnTo>
                    <a:pt x="182658" y="6609"/>
                  </a:lnTo>
                  <a:cubicBezTo>
                    <a:pt x="178781" y="41346"/>
                    <a:pt x="163352" y="54999"/>
                    <a:pt x="143237" y="54999"/>
                  </a:cubicBezTo>
                  <a:cubicBezTo>
                    <a:pt x="124415" y="54999"/>
                    <a:pt x="110682" y="37872"/>
                    <a:pt x="110682" y="15172"/>
                  </a:cubicBezTo>
                  <a:cubicBezTo>
                    <a:pt x="110682" y="10487"/>
                    <a:pt x="111086" y="7901"/>
                    <a:pt x="111571" y="2731"/>
                  </a:cubicBezTo>
                  <a:lnTo>
                    <a:pt x="101715" y="227"/>
                  </a:lnTo>
                  <a:cubicBezTo>
                    <a:pt x="91860" y="26320"/>
                    <a:pt x="67383" y="54999"/>
                    <a:pt x="28850" y="54999"/>
                  </a:cubicBezTo>
                  <a:cubicBezTo>
                    <a:pt x="15117" y="54999"/>
                    <a:pt x="173" y="66147"/>
                    <a:pt x="173" y="79477"/>
                  </a:cubicBezTo>
                  <a:cubicBezTo>
                    <a:pt x="173" y="94907"/>
                    <a:pt x="11321" y="103874"/>
                    <a:pt x="24569" y="103874"/>
                  </a:cubicBezTo>
                  <a:cubicBezTo>
                    <a:pt x="49854" y="103874"/>
                    <a:pt x="78127" y="88444"/>
                    <a:pt x="94849" y="64451"/>
                  </a:cubicBezTo>
                  <a:cubicBezTo>
                    <a:pt x="101715" y="88848"/>
                    <a:pt x="118841" y="103874"/>
                    <a:pt x="139844" y="103874"/>
                  </a:cubicBezTo>
                  <a:cubicBezTo>
                    <a:pt x="166341" y="103874"/>
                    <a:pt x="180962" y="85859"/>
                    <a:pt x="187344" y="69136"/>
                  </a:cubicBezTo>
                  <a:cubicBezTo>
                    <a:pt x="192918" y="85859"/>
                    <a:pt x="206166" y="103874"/>
                    <a:pt x="234035" y="103874"/>
                  </a:cubicBezTo>
                  <a:cubicBezTo>
                    <a:pt x="255443" y="103874"/>
                    <a:pt x="272165" y="88848"/>
                    <a:pt x="279031" y="69621"/>
                  </a:cubicBezTo>
                  <a:cubicBezTo>
                    <a:pt x="291470" y="93129"/>
                    <a:pt x="314574" y="103874"/>
                    <a:pt x="333397" y="103874"/>
                  </a:cubicBezTo>
                  <a:cubicBezTo>
                    <a:pt x="353107" y="103874"/>
                    <a:pt x="366436" y="94018"/>
                    <a:pt x="366436" y="79477"/>
                  </a:cubicBezTo>
                  <a:cubicBezTo>
                    <a:pt x="366436" y="64855"/>
                    <a:pt x="354886" y="54999"/>
                    <a:pt x="337758" y="54999"/>
                  </a:cubicBezTo>
                  <a:close/>
                </a:path>
              </a:pathLst>
            </a:custGeom>
            <a:solidFill>
              <a:schemeClr val="bg1"/>
            </a:solidFill>
            <a:ln w="9144" cap="flat">
              <a:noFill/>
              <a:prstDash val="solid"/>
              <a:miter/>
            </a:ln>
          </p:spPr>
          <p:txBody>
            <a:bodyPr rtlCol="1" anchor="ctr"/>
            <a:lstStyle/>
            <a:p>
              <a:endParaRPr lang="ar-SA"/>
            </a:p>
          </p:txBody>
        </p:sp>
        <p:sp>
          <p:nvSpPr>
            <p:cNvPr id="18" name="Freeform: Shape 17">
              <a:extLst>
                <a:ext uri="{FF2B5EF4-FFF2-40B4-BE49-F238E27FC236}">
                  <a16:creationId xmlns:a16="http://schemas.microsoft.com/office/drawing/2014/main" id="{B887216C-DF0C-BFF4-B7AA-9CAC9E56EE48}"/>
                </a:ext>
              </a:extLst>
            </p:cNvPr>
            <p:cNvSpPr/>
            <p:nvPr/>
          </p:nvSpPr>
          <p:spPr>
            <a:xfrm>
              <a:off x="10299822" y="4761343"/>
              <a:ext cx="118668" cy="299873"/>
            </a:xfrm>
            <a:custGeom>
              <a:avLst/>
              <a:gdLst>
                <a:gd name="connsiteX0" fmla="*/ 118856 w 118668"/>
                <a:gd name="connsiteY0" fmla="*/ 28905 h 299873"/>
                <a:gd name="connsiteX1" fmla="*/ 93087 w 118668"/>
                <a:gd name="connsiteY1" fmla="*/ 227 h 299873"/>
                <a:gd name="connsiteX2" fmla="*/ 66994 w 118668"/>
                <a:gd name="connsiteY2" fmla="*/ 28905 h 299873"/>
                <a:gd name="connsiteX3" fmla="*/ 74264 w 118668"/>
                <a:gd name="connsiteY3" fmla="*/ 60654 h 299873"/>
                <a:gd name="connsiteX4" fmla="*/ 74264 w 118668"/>
                <a:gd name="connsiteY4" fmla="*/ 210995 h 299873"/>
                <a:gd name="connsiteX5" fmla="*/ 28865 w 118668"/>
                <a:gd name="connsiteY5" fmla="*/ 251226 h 299873"/>
                <a:gd name="connsiteX6" fmla="*/ 188 w 118668"/>
                <a:gd name="connsiteY6" fmla="*/ 275703 h 299873"/>
                <a:gd name="connsiteX7" fmla="*/ 24584 w 118668"/>
                <a:gd name="connsiteY7" fmla="*/ 300100 h 299873"/>
                <a:gd name="connsiteX8" fmla="*/ 102942 w 118668"/>
                <a:gd name="connsiteY8" fmla="*/ 195565 h 299873"/>
                <a:gd name="connsiteX9" fmla="*/ 102942 w 118668"/>
                <a:gd name="connsiteY9" fmla="*/ 80769 h 299873"/>
                <a:gd name="connsiteX10" fmla="*/ 118856 w 118668"/>
                <a:gd name="connsiteY10" fmla="*/ 28905 h 29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68" h="299873">
                  <a:moveTo>
                    <a:pt x="118856" y="28905"/>
                  </a:moveTo>
                  <a:cubicBezTo>
                    <a:pt x="118856" y="12668"/>
                    <a:pt x="108516" y="227"/>
                    <a:pt x="93087" y="227"/>
                  </a:cubicBezTo>
                  <a:cubicBezTo>
                    <a:pt x="78142" y="227"/>
                    <a:pt x="66994" y="10083"/>
                    <a:pt x="66994" y="28905"/>
                  </a:cubicBezTo>
                  <a:cubicBezTo>
                    <a:pt x="66994" y="41347"/>
                    <a:pt x="71275" y="53786"/>
                    <a:pt x="74264" y="60654"/>
                  </a:cubicBezTo>
                  <a:lnTo>
                    <a:pt x="74264" y="210995"/>
                  </a:lnTo>
                  <a:cubicBezTo>
                    <a:pt x="74264" y="241854"/>
                    <a:pt x="58027" y="251226"/>
                    <a:pt x="28865" y="251226"/>
                  </a:cubicBezTo>
                  <a:cubicBezTo>
                    <a:pt x="15132" y="251226"/>
                    <a:pt x="188" y="262374"/>
                    <a:pt x="188" y="275703"/>
                  </a:cubicBezTo>
                  <a:cubicBezTo>
                    <a:pt x="188" y="291133"/>
                    <a:pt x="11336" y="300100"/>
                    <a:pt x="24584" y="300100"/>
                  </a:cubicBezTo>
                  <a:cubicBezTo>
                    <a:pt x="80242" y="300100"/>
                    <a:pt x="102942" y="258577"/>
                    <a:pt x="102942" y="195565"/>
                  </a:cubicBezTo>
                  <a:lnTo>
                    <a:pt x="102942" y="80769"/>
                  </a:lnTo>
                  <a:cubicBezTo>
                    <a:pt x="114978" y="61947"/>
                    <a:pt x="118856" y="43043"/>
                    <a:pt x="118856" y="28905"/>
                  </a:cubicBezTo>
                  <a:close/>
                </a:path>
              </a:pathLst>
            </a:custGeom>
            <a:solidFill>
              <a:schemeClr val="bg1"/>
            </a:solidFill>
            <a:ln w="9144" cap="flat">
              <a:noFill/>
              <a:prstDash val="solid"/>
              <a:miter/>
            </a:ln>
          </p:spPr>
          <p:txBody>
            <a:bodyPr rtlCol="1" anchor="ctr"/>
            <a:lstStyle/>
            <a:p>
              <a:endParaRPr lang="ar-SA"/>
            </a:p>
          </p:txBody>
        </p:sp>
        <p:sp>
          <p:nvSpPr>
            <p:cNvPr id="19" name="Freeform: Shape 18">
              <a:extLst>
                <a:ext uri="{FF2B5EF4-FFF2-40B4-BE49-F238E27FC236}">
                  <a16:creationId xmlns:a16="http://schemas.microsoft.com/office/drawing/2014/main" id="{8408CC97-E935-B2A1-A095-F6DD6CA4D356}"/>
                </a:ext>
              </a:extLst>
            </p:cNvPr>
            <p:cNvSpPr/>
            <p:nvPr/>
          </p:nvSpPr>
          <p:spPr>
            <a:xfrm>
              <a:off x="10426999" y="4761343"/>
              <a:ext cx="56547" cy="300762"/>
            </a:xfrm>
            <a:custGeom>
              <a:avLst/>
              <a:gdLst>
                <a:gd name="connsiteX0" fmla="*/ 56740 w 56547"/>
                <a:gd name="connsiteY0" fmla="*/ 28905 h 300762"/>
                <a:gd name="connsiteX1" fmla="*/ 31051 w 56547"/>
                <a:gd name="connsiteY1" fmla="*/ 227 h 300762"/>
                <a:gd name="connsiteX2" fmla="*/ 4878 w 56547"/>
                <a:gd name="connsiteY2" fmla="*/ 28905 h 300762"/>
                <a:gd name="connsiteX3" fmla="*/ 12229 w 56547"/>
                <a:gd name="connsiteY3" fmla="*/ 60654 h 300762"/>
                <a:gd name="connsiteX4" fmla="*/ 12229 w 56547"/>
                <a:gd name="connsiteY4" fmla="*/ 240158 h 300762"/>
                <a:gd name="connsiteX5" fmla="*/ 192 w 56547"/>
                <a:gd name="connsiteY5" fmla="*/ 293234 h 300762"/>
                <a:gd name="connsiteX6" fmla="*/ 6655 w 56547"/>
                <a:gd name="connsiteY6" fmla="*/ 300989 h 300762"/>
                <a:gd name="connsiteX7" fmla="*/ 40906 w 56547"/>
                <a:gd name="connsiteY7" fmla="*/ 235876 h 300762"/>
                <a:gd name="connsiteX8" fmla="*/ 40906 w 56547"/>
                <a:gd name="connsiteY8" fmla="*/ 80769 h 300762"/>
                <a:gd name="connsiteX9" fmla="*/ 56740 w 56547"/>
                <a:gd name="connsiteY9" fmla="*/ 28905 h 30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547" h="300762">
                  <a:moveTo>
                    <a:pt x="56740" y="28905"/>
                  </a:moveTo>
                  <a:cubicBezTo>
                    <a:pt x="56740" y="12668"/>
                    <a:pt x="46480" y="227"/>
                    <a:pt x="31051" y="227"/>
                  </a:cubicBezTo>
                  <a:cubicBezTo>
                    <a:pt x="16026" y="227"/>
                    <a:pt x="4878" y="10083"/>
                    <a:pt x="4878" y="28905"/>
                  </a:cubicBezTo>
                  <a:cubicBezTo>
                    <a:pt x="4878" y="41347"/>
                    <a:pt x="9159" y="53786"/>
                    <a:pt x="12229" y="60654"/>
                  </a:cubicBezTo>
                  <a:lnTo>
                    <a:pt x="12229" y="240158"/>
                  </a:lnTo>
                  <a:cubicBezTo>
                    <a:pt x="12229" y="264555"/>
                    <a:pt x="9159" y="280793"/>
                    <a:pt x="192" y="293234"/>
                  </a:cubicBezTo>
                  <a:lnTo>
                    <a:pt x="6655" y="300989"/>
                  </a:lnTo>
                  <a:cubicBezTo>
                    <a:pt x="28466" y="293234"/>
                    <a:pt x="40906" y="281278"/>
                    <a:pt x="40906" y="235876"/>
                  </a:cubicBezTo>
                  <a:lnTo>
                    <a:pt x="40906" y="80769"/>
                  </a:lnTo>
                  <a:cubicBezTo>
                    <a:pt x="52862" y="61947"/>
                    <a:pt x="56740" y="43043"/>
                    <a:pt x="56740" y="28905"/>
                  </a:cubicBezTo>
                  <a:close/>
                </a:path>
              </a:pathLst>
            </a:custGeom>
            <a:solidFill>
              <a:schemeClr val="bg1"/>
            </a:solidFill>
            <a:ln w="9144" cap="flat">
              <a:noFill/>
              <a:prstDash val="solid"/>
              <a:miter/>
            </a:ln>
          </p:spPr>
          <p:txBody>
            <a:bodyPr rtlCol="1" anchor="ctr"/>
            <a:lstStyle/>
            <a:p>
              <a:endParaRPr lang="ar-SA"/>
            </a:p>
          </p:txBody>
        </p:sp>
        <p:sp>
          <p:nvSpPr>
            <p:cNvPr id="20" name="Freeform: Shape 19">
              <a:extLst>
                <a:ext uri="{FF2B5EF4-FFF2-40B4-BE49-F238E27FC236}">
                  <a16:creationId xmlns:a16="http://schemas.microsoft.com/office/drawing/2014/main" id="{D3310556-639A-071D-F9EA-51B82C45F8DA}"/>
                </a:ext>
              </a:extLst>
            </p:cNvPr>
            <p:cNvSpPr/>
            <p:nvPr/>
          </p:nvSpPr>
          <p:spPr>
            <a:xfrm>
              <a:off x="10581996" y="4940847"/>
              <a:ext cx="357296" cy="320877"/>
            </a:xfrm>
            <a:custGeom>
              <a:avLst/>
              <a:gdLst>
                <a:gd name="connsiteX0" fmla="*/ 328739 w 357296"/>
                <a:gd name="connsiteY0" fmla="*/ 71721 h 320877"/>
                <a:gd name="connsiteX1" fmla="*/ 262821 w 357296"/>
                <a:gd name="connsiteY1" fmla="*/ 227 h 320877"/>
                <a:gd name="connsiteX2" fmla="*/ 251269 w 357296"/>
                <a:gd name="connsiteY2" fmla="*/ 227 h 320877"/>
                <a:gd name="connsiteX3" fmla="*/ 181393 w 357296"/>
                <a:gd name="connsiteY3" fmla="*/ 57180 h 320877"/>
                <a:gd name="connsiteX4" fmla="*/ 165560 w 357296"/>
                <a:gd name="connsiteY4" fmla="*/ 54595 h 320877"/>
                <a:gd name="connsiteX5" fmla="*/ 122745 w 357296"/>
                <a:gd name="connsiteY5" fmla="*/ 90625 h 320877"/>
                <a:gd name="connsiteX6" fmla="*/ 157401 w 357296"/>
                <a:gd name="connsiteY6" fmla="*/ 121485 h 320877"/>
                <a:gd name="connsiteX7" fmla="*/ 186563 w 357296"/>
                <a:gd name="connsiteY7" fmla="*/ 112437 h 320877"/>
                <a:gd name="connsiteX8" fmla="*/ 227682 w 357296"/>
                <a:gd name="connsiteY8" fmla="*/ 137723 h 320877"/>
                <a:gd name="connsiteX9" fmla="*/ 124038 w 357296"/>
                <a:gd name="connsiteY9" fmla="*/ 196857 h 320877"/>
                <a:gd name="connsiteX10" fmla="*/ 27181 w 357296"/>
                <a:gd name="connsiteY10" fmla="*/ 112922 h 320877"/>
                <a:gd name="connsiteX11" fmla="*/ 44307 w 357296"/>
                <a:gd name="connsiteY11" fmla="*/ 42639 h 320877"/>
                <a:gd name="connsiteX12" fmla="*/ 35340 w 357296"/>
                <a:gd name="connsiteY12" fmla="*/ 37953 h 320877"/>
                <a:gd name="connsiteX13" fmla="*/ 200 w 357296"/>
                <a:gd name="connsiteY13" fmla="*/ 133441 h 320877"/>
                <a:gd name="connsiteX14" fmla="*/ 121453 w 357296"/>
                <a:gd name="connsiteY14" fmla="*/ 248237 h 320877"/>
                <a:gd name="connsiteX15" fmla="*/ 255066 w 357296"/>
                <a:gd name="connsiteY15" fmla="*/ 137723 h 320877"/>
                <a:gd name="connsiteX16" fmla="*/ 219118 w 357296"/>
                <a:gd name="connsiteY16" fmla="*/ 80365 h 320877"/>
                <a:gd name="connsiteX17" fmla="*/ 251269 w 357296"/>
                <a:gd name="connsiteY17" fmla="*/ 52091 h 320877"/>
                <a:gd name="connsiteX18" fmla="*/ 324458 w 357296"/>
                <a:gd name="connsiteY18" fmla="*/ 120596 h 320877"/>
                <a:gd name="connsiteX19" fmla="*/ 357497 w 357296"/>
                <a:gd name="connsiteY19" fmla="*/ 96199 h 320877"/>
                <a:gd name="connsiteX20" fmla="*/ 328739 w 357296"/>
                <a:gd name="connsiteY20" fmla="*/ 71721 h 320877"/>
                <a:gd name="connsiteX21" fmla="*/ 98269 w 357296"/>
                <a:gd name="connsiteY21" fmla="*/ 278288 h 320877"/>
                <a:gd name="connsiteX22" fmla="*/ 77346 w 357296"/>
                <a:gd name="connsiteY22" fmla="*/ 299697 h 320877"/>
                <a:gd name="connsiteX23" fmla="*/ 98269 w 357296"/>
                <a:gd name="connsiteY23" fmla="*/ 321104 h 320877"/>
                <a:gd name="connsiteX24" fmla="*/ 119272 w 357296"/>
                <a:gd name="connsiteY24" fmla="*/ 299697 h 320877"/>
                <a:gd name="connsiteX25" fmla="*/ 98269 w 357296"/>
                <a:gd name="connsiteY25" fmla="*/ 278288 h 320877"/>
                <a:gd name="connsiteX26" fmla="*/ 145849 w 357296"/>
                <a:gd name="connsiteY26" fmla="*/ 278288 h 320877"/>
                <a:gd name="connsiteX27" fmla="*/ 124846 w 357296"/>
                <a:gd name="connsiteY27" fmla="*/ 299697 h 320877"/>
                <a:gd name="connsiteX28" fmla="*/ 145849 w 357296"/>
                <a:gd name="connsiteY28" fmla="*/ 321104 h 320877"/>
                <a:gd name="connsiteX29" fmla="*/ 166852 w 357296"/>
                <a:gd name="connsiteY29" fmla="*/ 299697 h 320877"/>
                <a:gd name="connsiteX30" fmla="*/ 145849 w 357296"/>
                <a:gd name="connsiteY30" fmla="*/ 278288 h 3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7296" h="320877">
                  <a:moveTo>
                    <a:pt x="328739" y="71721"/>
                  </a:moveTo>
                  <a:cubicBezTo>
                    <a:pt x="293194" y="71721"/>
                    <a:pt x="270496" y="55080"/>
                    <a:pt x="262821" y="227"/>
                  </a:cubicBezTo>
                  <a:lnTo>
                    <a:pt x="251269" y="227"/>
                  </a:lnTo>
                  <a:cubicBezTo>
                    <a:pt x="246099" y="11375"/>
                    <a:pt x="219118" y="43043"/>
                    <a:pt x="181393" y="57180"/>
                  </a:cubicBezTo>
                  <a:cubicBezTo>
                    <a:pt x="175415" y="55484"/>
                    <a:pt x="169841" y="54595"/>
                    <a:pt x="165560" y="54595"/>
                  </a:cubicBezTo>
                  <a:cubicBezTo>
                    <a:pt x="138983" y="54595"/>
                    <a:pt x="122745" y="68732"/>
                    <a:pt x="122745" y="90625"/>
                  </a:cubicBezTo>
                  <a:cubicBezTo>
                    <a:pt x="122745" y="107751"/>
                    <a:pt x="135186" y="121485"/>
                    <a:pt x="157401" y="121485"/>
                  </a:cubicBezTo>
                  <a:cubicBezTo>
                    <a:pt x="167741" y="121485"/>
                    <a:pt x="177111" y="118011"/>
                    <a:pt x="186563" y="112437"/>
                  </a:cubicBezTo>
                  <a:cubicBezTo>
                    <a:pt x="214837" y="116719"/>
                    <a:pt x="227682" y="126170"/>
                    <a:pt x="227682" y="137723"/>
                  </a:cubicBezTo>
                  <a:cubicBezTo>
                    <a:pt x="227682" y="162604"/>
                    <a:pt x="192137" y="196857"/>
                    <a:pt x="124038" y="196857"/>
                  </a:cubicBezTo>
                  <a:cubicBezTo>
                    <a:pt x="58039" y="196857"/>
                    <a:pt x="27181" y="161312"/>
                    <a:pt x="27181" y="112922"/>
                  </a:cubicBezTo>
                  <a:cubicBezTo>
                    <a:pt x="27181" y="83354"/>
                    <a:pt x="37925" y="58069"/>
                    <a:pt x="44307" y="42639"/>
                  </a:cubicBezTo>
                  <a:lnTo>
                    <a:pt x="35340" y="37953"/>
                  </a:lnTo>
                  <a:cubicBezTo>
                    <a:pt x="21607" y="54191"/>
                    <a:pt x="200" y="91918"/>
                    <a:pt x="200" y="133441"/>
                  </a:cubicBezTo>
                  <a:cubicBezTo>
                    <a:pt x="200" y="197261"/>
                    <a:pt x="43902" y="248237"/>
                    <a:pt x="121453" y="248237"/>
                  </a:cubicBezTo>
                  <a:cubicBezTo>
                    <a:pt x="198115" y="248237"/>
                    <a:pt x="255066" y="194272"/>
                    <a:pt x="255066" y="137723"/>
                  </a:cubicBezTo>
                  <a:cubicBezTo>
                    <a:pt x="255066" y="114618"/>
                    <a:pt x="242706" y="94018"/>
                    <a:pt x="219118" y="80365"/>
                  </a:cubicBezTo>
                  <a:cubicBezTo>
                    <a:pt x="230670" y="72610"/>
                    <a:pt x="242222" y="63158"/>
                    <a:pt x="251269" y="52091"/>
                  </a:cubicBezTo>
                  <a:cubicBezTo>
                    <a:pt x="257651" y="92321"/>
                    <a:pt x="283824" y="120596"/>
                    <a:pt x="324458" y="120596"/>
                  </a:cubicBezTo>
                  <a:cubicBezTo>
                    <a:pt x="344168" y="120596"/>
                    <a:pt x="357497" y="110741"/>
                    <a:pt x="357497" y="96199"/>
                  </a:cubicBezTo>
                  <a:cubicBezTo>
                    <a:pt x="357497" y="81577"/>
                    <a:pt x="345945" y="71721"/>
                    <a:pt x="328739" y="71721"/>
                  </a:cubicBezTo>
                  <a:close/>
                  <a:moveTo>
                    <a:pt x="98269" y="278288"/>
                  </a:moveTo>
                  <a:cubicBezTo>
                    <a:pt x="86717" y="278288"/>
                    <a:pt x="77346" y="288064"/>
                    <a:pt x="77346" y="299697"/>
                  </a:cubicBezTo>
                  <a:cubicBezTo>
                    <a:pt x="77346" y="311249"/>
                    <a:pt x="86717" y="321104"/>
                    <a:pt x="98269" y="321104"/>
                  </a:cubicBezTo>
                  <a:cubicBezTo>
                    <a:pt x="109901" y="321104"/>
                    <a:pt x="119272" y="311249"/>
                    <a:pt x="119272" y="299697"/>
                  </a:cubicBezTo>
                  <a:cubicBezTo>
                    <a:pt x="119272" y="288064"/>
                    <a:pt x="109901" y="278288"/>
                    <a:pt x="98269" y="278288"/>
                  </a:cubicBezTo>
                  <a:close/>
                  <a:moveTo>
                    <a:pt x="145849" y="278288"/>
                  </a:moveTo>
                  <a:cubicBezTo>
                    <a:pt x="134297" y="278288"/>
                    <a:pt x="124846" y="288064"/>
                    <a:pt x="124846" y="299697"/>
                  </a:cubicBezTo>
                  <a:cubicBezTo>
                    <a:pt x="124846" y="311249"/>
                    <a:pt x="134297" y="321104"/>
                    <a:pt x="145849" y="321104"/>
                  </a:cubicBezTo>
                  <a:cubicBezTo>
                    <a:pt x="157401" y="321104"/>
                    <a:pt x="166852" y="311249"/>
                    <a:pt x="166852" y="299697"/>
                  </a:cubicBezTo>
                  <a:cubicBezTo>
                    <a:pt x="166852" y="288064"/>
                    <a:pt x="157401" y="278288"/>
                    <a:pt x="145849" y="278288"/>
                  </a:cubicBezTo>
                  <a:close/>
                </a:path>
              </a:pathLst>
            </a:custGeom>
            <a:solidFill>
              <a:schemeClr val="bg1"/>
            </a:solidFill>
            <a:ln w="9144" cap="flat">
              <a:noFill/>
              <a:prstDash val="solid"/>
              <a:miter/>
            </a:ln>
          </p:spPr>
          <p:txBody>
            <a:bodyPr rtlCol="1" anchor="ctr"/>
            <a:lstStyle/>
            <a:p>
              <a:endParaRPr lang="ar-SA"/>
            </a:p>
          </p:txBody>
        </p:sp>
        <p:sp>
          <p:nvSpPr>
            <p:cNvPr id="21" name="Freeform: Shape 20">
              <a:extLst>
                <a:ext uri="{FF2B5EF4-FFF2-40B4-BE49-F238E27FC236}">
                  <a16:creationId xmlns:a16="http://schemas.microsoft.com/office/drawing/2014/main" id="{36197A83-10B0-F5F1-A0F1-ED3E0D91743C}"/>
                </a:ext>
              </a:extLst>
            </p:cNvPr>
            <p:cNvSpPr/>
            <p:nvPr/>
          </p:nvSpPr>
          <p:spPr>
            <a:xfrm>
              <a:off x="10881780" y="4763039"/>
              <a:ext cx="164067" cy="298177"/>
            </a:xfrm>
            <a:custGeom>
              <a:avLst/>
              <a:gdLst>
                <a:gd name="connsiteX0" fmla="*/ 103859 w 164067"/>
                <a:gd name="connsiteY0" fmla="*/ 45224 h 298177"/>
                <a:gd name="connsiteX1" fmla="*/ 125750 w 164067"/>
                <a:gd name="connsiteY1" fmla="*/ 22928 h 298177"/>
                <a:gd name="connsiteX2" fmla="*/ 103859 w 164067"/>
                <a:gd name="connsiteY2" fmla="*/ 227 h 298177"/>
                <a:gd name="connsiteX3" fmla="*/ 81563 w 164067"/>
                <a:gd name="connsiteY3" fmla="*/ 22928 h 298177"/>
                <a:gd name="connsiteX4" fmla="*/ 103859 w 164067"/>
                <a:gd name="connsiteY4" fmla="*/ 45224 h 298177"/>
                <a:gd name="connsiteX5" fmla="*/ 103455 w 164067"/>
                <a:gd name="connsiteY5" fmla="*/ 75195 h 298177"/>
                <a:gd name="connsiteX6" fmla="*/ 40930 w 164067"/>
                <a:gd name="connsiteY6" fmla="*/ 154850 h 298177"/>
                <a:gd name="connsiteX7" fmla="*/ 93599 w 164067"/>
                <a:gd name="connsiteY7" fmla="*/ 212692 h 298177"/>
                <a:gd name="connsiteX8" fmla="*/ 140695 w 164067"/>
                <a:gd name="connsiteY8" fmla="*/ 180620 h 298177"/>
                <a:gd name="connsiteX9" fmla="*/ 28893 w 164067"/>
                <a:gd name="connsiteY9" fmla="*/ 249530 h 298177"/>
                <a:gd name="connsiteX10" fmla="*/ 216 w 164067"/>
                <a:gd name="connsiteY10" fmla="*/ 274008 h 298177"/>
                <a:gd name="connsiteX11" fmla="*/ 24612 w 164067"/>
                <a:gd name="connsiteY11" fmla="*/ 298405 h 298177"/>
                <a:gd name="connsiteX12" fmla="*/ 59752 w 164067"/>
                <a:gd name="connsiteY12" fmla="*/ 298405 h 298177"/>
                <a:gd name="connsiteX13" fmla="*/ 164283 w 164067"/>
                <a:gd name="connsiteY13" fmla="*/ 175450 h 298177"/>
                <a:gd name="connsiteX14" fmla="*/ 103455 w 164067"/>
                <a:gd name="connsiteY14" fmla="*/ 75195 h 298177"/>
                <a:gd name="connsiteX15" fmla="*/ 97477 w 164067"/>
                <a:gd name="connsiteY15" fmla="*/ 163898 h 298177"/>
                <a:gd name="connsiteX16" fmla="*/ 67426 w 164067"/>
                <a:gd name="connsiteY16" fmla="*/ 148872 h 298177"/>
                <a:gd name="connsiteX17" fmla="*/ 99173 w 164067"/>
                <a:gd name="connsiteY17" fmla="*/ 122294 h 298177"/>
                <a:gd name="connsiteX18" fmla="*/ 138110 w 164067"/>
                <a:gd name="connsiteY18" fmla="*/ 154850 h 298177"/>
                <a:gd name="connsiteX19" fmla="*/ 97477 w 164067"/>
                <a:gd name="connsiteY19" fmla="*/ 163898 h 298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067" h="298177">
                  <a:moveTo>
                    <a:pt x="103859" y="45224"/>
                  </a:moveTo>
                  <a:cubicBezTo>
                    <a:pt x="115895" y="45224"/>
                    <a:pt x="125750" y="34965"/>
                    <a:pt x="125750" y="22928"/>
                  </a:cubicBezTo>
                  <a:cubicBezTo>
                    <a:pt x="125750" y="10487"/>
                    <a:pt x="115895" y="227"/>
                    <a:pt x="103859" y="227"/>
                  </a:cubicBezTo>
                  <a:cubicBezTo>
                    <a:pt x="91418" y="227"/>
                    <a:pt x="81563" y="10487"/>
                    <a:pt x="81563" y="22928"/>
                  </a:cubicBezTo>
                  <a:cubicBezTo>
                    <a:pt x="81563" y="34965"/>
                    <a:pt x="91418" y="45224"/>
                    <a:pt x="103859" y="45224"/>
                  </a:cubicBezTo>
                  <a:close/>
                  <a:moveTo>
                    <a:pt x="103455" y="75195"/>
                  </a:moveTo>
                  <a:cubicBezTo>
                    <a:pt x="65730" y="75195"/>
                    <a:pt x="40930" y="116800"/>
                    <a:pt x="40930" y="154850"/>
                  </a:cubicBezTo>
                  <a:cubicBezTo>
                    <a:pt x="40930" y="189587"/>
                    <a:pt x="63629" y="212692"/>
                    <a:pt x="93599" y="212692"/>
                  </a:cubicBezTo>
                  <a:cubicBezTo>
                    <a:pt x="121388" y="212692"/>
                    <a:pt x="136010" y="193869"/>
                    <a:pt x="140695" y="180620"/>
                  </a:cubicBezTo>
                  <a:cubicBezTo>
                    <a:pt x="138110" y="245733"/>
                    <a:pt x="104747" y="249530"/>
                    <a:pt x="28893" y="249530"/>
                  </a:cubicBezTo>
                  <a:cubicBezTo>
                    <a:pt x="15160" y="249530"/>
                    <a:pt x="216" y="260678"/>
                    <a:pt x="216" y="274008"/>
                  </a:cubicBezTo>
                  <a:cubicBezTo>
                    <a:pt x="216" y="289437"/>
                    <a:pt x="11364" y="298405"/>
                    <a:pt x="24612" y="298405"/>
                  </a:cubicBezTo>
                  <a:lnTo>
                    <a:pt x="59752" y="298405"/>
                  </a:lnTo>
                  <a:cubicBezTo>
                    <a:pt x="140291" y="298405"/>
                    <a:pt x="164283" y="258174"/>
                    <a:pt x="164283" y="175450"/>
                  </a:cubicBezTo>
                  <a:cubicBezTo>
                    <a:pt x="164283" y="122778"/>
                    <a:pt x="141988" y="75195"/>
                    <a:pt x="103455" y="75195"/>
                  </a:cubicBezTo>
                  <a:close/>
                  <a:moveTo>
                    <a:pt x="97477" y="163898"/>
                  </a:moveTo>
                  <a:cubicBezTo>
                    <a:pt x="79867" y="163898"/>
                    <a:pt x="67426" y="160424"/>
                    <a:pt x="67426" y="148872"/>
                  </a:cubicBezTo>
                  <a:cubicBezTo>
                    <a:pt x="67426" y="136916"/>
                    <a:pt x="79867" y="122294"/>
                    <a:pt x="99173" y="122294"/>
                  </a:cubicBezTo>
                  <a:cubicBezTo>
                    <a:pt x="119288" y="122294"/>
                    <a:pt x="132536" y="137320"/>
                    <a:pt x="138110" y="154850"/>
                  </a:cubicBezTo>
                  <a:cubicBezTo>
                    <a:pt x="131728" y="159212"/>
                    <a:pt x="115895" y="163898"/>
                    <a:pt x="97477" y="163898"/>
                  </a:cubicBezTo>
                  <a:close/>
                </a:path>
              </a:pathLst>
            </a:custGeom>
            <a:solidFill>
              <a:schemeClr val="bg1"/>
            </a:solidFill>
            <a:ln w="9144" cap="flat">
              <a:noFill/>
              <a:prstDash val="solid"/>
              <a:miter/>
            </a:ln>
          </p:spPr>
          <p:txBody>
            <a:bodyPr rtlCol="1" anchor="ctr"/>
            <a:lstStyle/>
            <a:p>
              <a:endParaRPr lang="ar-SA"/>
            </a:p>
          </p:txBody>
        </p:sp>
        <p:sp>
          <p:nvSpPr>
            <p:cNvPr id="22" name="Freeform: Shape 21">
              <a:extLst>
                <a:ext uri="{FF2B5EF4-FFF2-40B4-BE49-F238E27FC236}">
                  <a16:creationId xmlns:a16="http://schemas.microsoft.com/office/drawing/2014/main" id="{950609EE-1DC9-5026-66AD-909A5E1C3964}"/>
                </a:ext>
              </a:extLst>
            </p:cNvPr>
            <p:cNvSpPr/>
            <p:nvPr/>
          </p:nvSpPr>
          <p:spPr>
            <a:xfrm>
              <a:off x="11143123" y="4820478"/>
              <a:ext cx="208024" cy="240738"/>
            </a:xfrm>
            <a:custGeom>
              <a:avLst/>
              <a:gdLst>
                <a:gd name="connsiteX0" fmla="*/ 179575 w 208024"/>
                <a:gd name="connsiteY0" fmla="*/ 192090 h 240738"/>
                <a:gd name="connsiteX1" fmla="*/ 136276 w 208024"/>
                <a:gd name="connsiteY1" fmla="*/ 142408 h 240738"/>
                <a:gd name="connsiteX2" fmla="*/ 136761 w 208024"/>
                <a:gd name="connsiteY2" fmla="*/ 68732 h 240738"/>
                <a:gd name="connsiteX3" fmla="*/ 152998 w 208024"/>
                <a:gd name="connsiteY3" fmla="*/ 28905 h 240738"/>
                <a:gd name="connsiteX4" fmla="*/ 127309 w 208024"/>
                <a:gd name="connsiteY4" fmla="*/ 227 h 240738"/>
                <a:gd name="connsiteX5" fmla="*/ 101217 w 208024"/>
                <a:gd name="connsiteY5" fmla="*/ 28905 h 240738"/>
                <a:gd name="connsiteX6" fmla="*/ 106306 w 208024"/>
                <a:gd name="connsiteY6" fmla="*/ 55483 h 240738"/>
                <a:gd name="connsiteX7" fmla="*/ 80617 w 208024"/>
                <a:gd name="connsiteY7" fmla="*/ 73498 h 240738"/>
                <a:gd name="connsiteX8" fmla="*/ 5652 w 208024"/>
                <a:gd name="connsiteY8" fmla="*/ 163412 h 240738"/>
                <a:gd name="connsiteX9" fmla="*/ 55333 w 208024"/>
                <a:gd name="connsiteY9" fmla="*/ 217376 h 240738"/>
                <a:gd name="connsiteX10" fmla="*/ 111880 w 208024"/>
                <a:gd name="connsiteY10" fmla="*/ 181831 h 240738"/>
                <a:gd name="connsiteX11" fmla="*/ 175293 w 208024"/>
                <a:gd name="connsiteY11" fmla="*/ 240965 h 240738"/>
                <a:gd name="connsiteX12" fmla="*/ 208252 w 208024"/>
                <a:gd name="connsiteY12" fmla="*/ 216568 h 240738"/>
                <a:gd name="connsiteX13" fmla="*/ 179575 w 208024"/>
                <a:gd name="connsiteY13" fmla="*/ 192090 h 240738"/>
                <a:gd name="connsiteX14" fmla="*/ 72458 w 208024"/>
                <a:gd name="connsiteY14" fmla="*/ 52009 h 240738"/>
                <a:gd name="connsiteX15" fmla="*/ 77225 w 208024"/>
                <a:gd name="connsiteY15" fmla="*/ 22442 h 240738"/>
                <a:gd name="connsiteX16" fmla="*/ 47658 w 208024"/>
                <a:gd name="connsiteY16" fmla="*/ 17353 h 240738"/>
                <a:gd name="connsiteX17" fmla="*/ 42892 w 208024"/>
                <a:gd name="connsiteY17" fmla="*/ 47324 h 240738"/>
                <a:gd name="connsiteX18" fmla="*/ 72458 w 208024"/>
                <a:gd name="connsiteY18" fmla="*/ 52009 h 240738"/>
                <a:gd name="connsiteX19" fmla="*/ 33926 w 208024"/>
                <a:gd name="connsiteY19" fmla="*/ 79880 h 240738"/>
                <a:gd name="connsiteX20" fmla="*/ 38611 w 208024"/>
                <a:gd name="connsiteY20" fmla="*/ 50313 h 240738"/>
                <a:gd name="connsiteX21" fmla="*/ 9045 w 208024"/>
                <a:gd name="connsiteY21" fmla="*/ 45224 h 240738"/>
                <a:gd name="connsiteX22" fmla="*/ 4360 w 208024"/>
                <a:gd name="connsiteY22" fmla="*/ 75195 h 240738"/>
                <a:gd name="connsiteX23" fmla="*/ 33926 w 208024"/>
                <a:gd name="connsiteY23" fmla="*/ 79880 h 240738"/>
                <a:gd name="connsiteX24" fmla="*/ 60907 w 208024"/>
                <a:gd name="connsiteY24" fmla="*/ 166886 h 240738"/>
                <a:gd name="connsiteX25" fmla="*/ 33926 w 208024"/>
                <a:gd name="connsiteY25" fmla="*/ 150971 h 240738"/>
                <a:gd name="connsiteX26" fmla="*/ 88776 w 208024"/>
                <a:gd name="connsiteY26" fmla="*/ 103469 h 240738"/>
                <a:gd name="connsiteX27" fmla="*/ 110587 w 208024"/>
                <a:gd name="connsiteY27" fmla="*/ 89332 h 240738"/>
                <a:gd name="connsiteX28" fmla="*/ 111072 w 208024"/>
                <a:gd name="connsiteY28" fmla="*/ 146286 h 240738"/>
                <a:gd name="connsiteX29" fmla="*/ 60907 w 208024"/>
                <a:gd name="connsiteY29" fmla="*/ 166886 h 2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8024" h="240738">
                  <a:moveTo>
                    <a:pt x="179575" y="192090"/>
                  </a:moveTo>
                  <a:cubicBezTo>
                    <a:pt x="150009" y="192090"/>
                    <a:pt x="136276" y="177953"/>
                    <a:pt x="136276" y="142408"/>
                  </a:cubicBezTo>
                  <a:cubicBezTo>
                    <a:pt x="136276" y="116314"/>
                    <a:pt x="136761" y="91029"/>
                    <a:pt x="136761" y="68732"/>
                  </a:cubicBezTo>
                  <a:cubicBezTo>
                    <a:pt x="147424" y="57583"/>
                    <a:pt x="152998" y="41346"/>
                    <a:pt x="152998" y="28905"/>
                  </a:cubicBezTo>
                  <a:cubicBezTo>
                    <a:pt x="152998" y="12586"/>
                    <a:pt x="142738" y="227"/>
                    <a:pt x="127309" y="227"/>
                  </a:cubicBezTo>
                  <a:cubicBezTo>
                    <a:pt x="112365" y="227"/>
                    <a:pt x="101217" y="10081"/>
                    <a:pt x="101217" y="28905"/>
                  </a:cubicBezTo>
                  <a:cubicBezTo>
                    <a:pt x="101217" y="36580"/>
                    <a:pt x="103317" y="46435"/>
                    <a:pt x="106306" y="55483"/>
                  </a:cubicBezTo>
                  <a:cubicBezTo>
                    <a:pt x="100328" y="60573"/>
                    <a:pt x="91765" y="66147"/>
                    <a:pt x="80617" y="73498"/>
                  </a:cubicBezTo>
                  <a:cubicBezTo>
                    <a:pt x="35218" y="103469"/>
                    <a:pt x="5652" y="126170"/>
                    <a:pt x="5652" y="163412"/>
                  </a:cubicBezTo>
                  <a:cubicBezTo>
                    <a:pt x="5652" y="191283"/>
                    <a:pt x="21970" y="217376"/>
                    <a:pt x="55333" y="217376"/>
                  </a:cubicBezTo>
                  <a:cubicBezTo>
                    <a:pt x="83202" y="217376"/>
                    <a:pt x="102509" y="200250"/>
                    <a:pt x="111880" y="181831"/>
                  </a:cubicBezTo>
                  <a:cubicBezTo>
                    <a:pt x="117050" y="221254"/>
                    <a:pt x="140638" y="240965"/>
                    <a:pt x="175293" y="240965"/>
                  </a:cubicBezTo>
                  <a:cubicBezTo>
                    <a:pt x="193308" y="240965"/>
                    <a:pt x="208252" y="229817"/>
                    <a:pt x="208252" y="216568"/>
                  </a:cubicBezTo>
                  <a:cubicBezTo>
                    <a:pt x="208252" y="203239"/>
                    <a:pt x="195004" y="192090"/>
                    <a:pt x="179575" y="192090"/>
                  </a:cubicBezTo>
                  <a:close/>
                  <a:moveTo>
                    <a:pt x="72458" y="52009"/>
                  </a:moveTo>
                  <a:cubicBezTo>
                    <a:pt x="81910" y="45224"/>
                    <a:pt x="83606" y="31893"/>
                    <a:pt x="77225" y="22442"/>
                  </a:cubicBezTo>
                  <a:cubicBezTo>
                    <a:pt x="70358" y="13072"/>
                    <a:pt x="57029" y="10487"/>
                    <a:pt x="47658" y="17353"/>
                  </a:cubicBezTo>
                  <a:cubicBezTo>
                    <a:pt x="38207" y="24219"/>
                    <a:pt x="36107" y="37468"/>
                    <a:pt x="42892" y="47324"/>
                  </a:cubicBezTo>
                  <a:cubicBezTo>
                    <a:pt x="49759" y="56291"/>
                    <a:pt x="63088" y="58876"/>
                    <a:pt x="72458" y="52009"/>
                  </a:cubicBezTo>
                  <a:close/>
                  <a:moveTo>
                    <a:pt x="33926" y="79880"/>
                  </a:moveTo>
                  <a:cubicBezTo>
                    <a:pt x="43377" y="73014"/>
                    <a:pt x="45073" y="59765"/>
                    <a:pt x="38611" y="50313"/>
                  </a:cubicBezTo>
                  <a:cubicBezTo>
                    <a:pt x="31825" y="40861"/>
                    <a:pt x="18496" y="38357"/>
                    <a:pt x="9045" y="45224"/>
                  </a:cubicBezTo>
                  <a:cubicBezTo>
                    <a:pt x="-730" y="52009"/>
                    <a:pt x="-2507" y="65339"/>
                    <a:pt x="4360" y="75195"/>
                  </a:cubicBezTo>
                  <a:cubicBezTo>
                    <a:pt x="11226" y="84162"/>
                    <a:pt x="24474" y="86747"/>
                    <a:pt x="33926" y="79880"/>
                  </a:cubicBezTo>
                  <a:close/>
                  <a:moveTo>
                    <a:pt x="60907" y="166886"/>
                  </a:moveTo>
                  <a:cubicBezTo>
                    <a:pt x="42892" y="166886"/>
                    <a:pt x="33926" y="160827"/>
                    <a:pt x="33926" y="150971"/>
                  </a:cubicBezTo>
                  <a:cubicBezTo>
                    <a:pt x="33926" y="136430"/>
                    <a:pt x="58806" y="122292"/>
                    <a:pt x="88776" y="103469"/>
                  </a:cubicBezTo>
                  <a:cubicBezTo>
                    <a:pt x="97743" y="97410"/>
                    <a:pt x="105013" y="93129"/>
                    <a:pt x="110587" y="89332"/>
                  </a:cubicBezTo>
                  <a:cubicBezTo>
                    <a:pt x="111072" y="104762"/>
                    <a:pt x="111072" y="125281"/>
                    <a:pt x="111072" y="146286"/>
                  </a:cubicBezTo>
                  <a:cubicBezTo>
                    <a:pt x="99924" y="158322"/>
                    <a:pt x="81021" y="166886"/>
                    <a:pt x="60907" y="166886"/>
                  </a:cubicBezTo>
                  <a:close/>
                </a:path>
              </a:pathLst>
            </a:custGeom>
            <a:solidFill>
              <a:schemeClr val="bg1"/>
            </a:solidFill>
            <a:ln w="9144" cap="flat">
              <a:noFill/>
              <a:prstDash val="solid"/>
              <a:miter/>
            </a:ln>
          </p:spPr>
          <p:txBody>
            <a:bodyPr rtlCol="1" anchor="ctr"/>
            <a:lstStyle/>
            <a:p>
              <a:endParaRPr lang="ar-SA"/>
            </a:p>
          </p:txBody>
        </p:sp>
        <p:sp>
          <p:nvSpPr>
            <p:cNvPr id="23" name="Freeform: Shape 22">
              <a:extLst>
                <a:ext uri="{FF2B5EF4-FFF2-40B4-BE49-F238E27FC236}">
                  <a16:creationId xmlns:a16="http://schemas.microsoft.com/office/drawing/2014/main" id="{58D45E9B-F7DF-38D7-0CF4-FDF6A8E476E8}"/>
                </a:ext>
              </a:extLst>
            </p:cNvPr>
            <p:cNvSpPr/>
            <p:nvPr/>
          </p:nvSpPr>
          <p:spPr>
            <a:xfrm>
              <a:off x="11293728" y="4761343"/>
              <a:ext cx="118668" cy="299873"/>
            </a:xfrm>
            <a:custGeom>
              <a:avLst/>
              <a:gdLst>
                <a:gd name="connsiteX0" fmla="*/ 118904 w 118668"/>
                <a:gd name="connsiteY0" fmla="*/ 28905 h 299873"/>
                <a:gd name="connsiteX1" fmla="*/ 93135 w 118668"/>
                <a:gd name="connsiteY1" fmla="*/ 227 h 299873"/>
                <a:gd name="connsiteX2" fmla="*/ 67042 w 118668"/>
                <a:gd name="connsiteY2" fmla="*/ 28905 h 299873"/>
                <a:gd name="connsiteX3" fmla="*/ 74312 w 118668"/>
                <a:gd name="connsiteY3" fmla="*/ 60654 h 299873"/>
                <a:gd name="connsiteX4" fmla="*/ 74312 w 118668"/>
                <a:gd name="connsiteY4" fmla="*/ 210995 h 299873"/>
                <a:gd name="connsiteX5" fmla="*/ 28913 w 118668"/>
                <a:gd name="connsiteY5" fmla="*/ 251226 h 299873"/>
                <a:gd name="connsiteX6" fmla="*/ 236 w 118668"/>
                <a:gd name="connsiteY6" fmla="*/ 275703 h 299873"/>
                <a:gd name="connsiteX7" fmla="*/ 24632 w 118668"/>
                <a:gd name="connsiteY7" fmla="*/ 300100 h 299873"/>
                <a:gd name="connsiteX8" fmla="*/ 102990 w 118668"/>
                <a:gd name="connsiteY8" fmla="*/ 195565 h 299873"/>
                <a:gd name="connsiteX9" fmla="*/ 102990 w 118668"/>
                <a:gd name="connsiteY9" fmla="*/ 80769 h 299873"/>
                <a:gd name="connsiteX10" fmla="*/ 118904 w 118668"/>
                <a:gd name="connsiteY10" fmla="*/ 28905 h 29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68" h="299873">
                  <a:moveTo>
                    <a:pt x="118904" y="28905"/>
                  </a:moveTo>
                  <a:cubicBezTo>
                    <a:pt x="118904" y="12668"/>
                    <a:pt x="108564" y="227"/>
                    <a:pt x="93135" y="227"/>
                  </a:cubicBezTo>
                  <a:cubicBezTo>
                    <a:pt x="78190" y="227"/>
                    <a:pt x="67042" y="10083"/>
                    <a:pt x="67042" y="28905"/>
                  </a:cubicBezTo>
                  <a:cubicBezTo>
                    <a:pt x="67042" y="41347"/>
                    <a:pt x="71324" y="53786"/>
                    <a:pt x="74312" y="60654"/>
                  </a:cubicBezTo>
                  <a:lnTo>
                    <a:pt x="74312" y="210995"/>
                  </a:lnTo>
                  <a:cubicBezTo>
                    <a:pt x="74312" y="241854"/>
                    <a:pt x="58075" y="251226"/>
                    <a:pt x="28913" y="251226"/>
                  </a:cubicBezTo>
                  <a:cubicBezTo>
                    <a:pt x="15180" y="251226"/>
                    <a:pt x="236" y="262374"/>
                    <a:pt x="236" y="275703"/>
                  </a:cubicBezTo>
                  <a:cubicBezTo>
                    <a:pt x="236" y="291133"/>
                    <a:pt x="11384" y="300100"/>
                    <a:pt x="24632" y="300100"/>
                  </a:cubicBezTo>
                  <a:cubicBezTo>
                    <a:pt x="80290" y="300100"/>
                    <a:pt x="102990" y="258577"/>
                    <a:pt x="102990" y="195565"/>
                  </a:cubicBezTo>
                  <a:lnTo>
                    <a:pt x="102990" y="80769"/>
                  </a:lnTo>
                  <a:cubicBezTo>
                    <a:pt x="115026" y="61947"/>
                    <a:pt x="118904" y="43043"/>
                    <a:pt x="118904" y="28905"/>
                  </a:cubicBezTo>
                  <a:close/>
                </a:path>
              </a:pathLst>
            </a:custGeom>
            <a:solidFill>
              <a:schemeClr val="bg1"/>
            </a:solidFill>
            <a:ln w="9144" cap="flat">
              <a:noFill/>
              <a:prstDash val="solid"/>
              <a:miter/>
            </a:ln>
          </p:spPr>
          <p:txBody>
            <a:bodyPr rtlCol="1" anchor="ctr"/>
            <a:lstStyle/>
            <a:p>
              <a:endParaRPr lang="ar-SA"/>
            </a:p>
          </p:txBody>
        </p:sp>
        <p:sp>
          <p:nvSpPr>
            <p:cNvPr id="24" name="Freeform: Shape 23">
              <a:extLst>
                <a:ext uri="{FF2B5EF4-FFF2-40B4-BE49-F238E27FC236}">
                  <a16:creationId xmlns:a16="http://schemas.microsoft.com/office/drawing/2014/main" id="{FEC558F9-A30C-7325-0FD2-E2372044B239}"/>
                </a:ext>
              </a:extLst>
            </p:cNvPr>
            <p:cNvSpPr/>
            <p:nvPr/>
          </p:nvSpPr>
          <p:spPr>
            <a:xfrm>
              <a:off x="11397295" y="4926306"/>
              <a:ext cx="218110" cy="238557"/>
            </a:xfrm>
            <a:custGeom>
              <a:avLst/>
              <a:gdLst>
                <a:gd name="connsiteX0" fmla="*/ 189593 w 218110"/>
                <a:gd name="connsiteY0" fmla="*/ 86263 h 238557"/>
                <a:gd name="connsiteX1" fmla="*/ 166085 w 218110"/>
                <a:gd name="connsiteY1" fmla="*/ 86263 h 238557"/>
                <a:gd name="connsiteX2" fmla="*/ 105660 w 218110"/>
                <a:gd name="connsiteY2" fmla="*/ 227 h 238557"/>
                <a:gd name="connsiteX3" fmla="*/ 43135 w 218110"/>
                <a:gd name="connsiteY3" fmla="*/ 77296 h 238557"/>
                <a:gd name="connsiteX4" fmla="*/ 109942 w 218110"/>
                <a:gd name="connsiteY4" fmla="*/ 135138 h 238557"/>
                <a:gd name="connsiteX5" fmla="*/ 138619 w 218110"/>
                <a:gd name="connsiteY5" fmla="*/ 135138 h 238557"/>
                <a:gd name="connsiteX6" fmla="*/ 130945 w 218110"/>
                <a:gd name="connsiteY6" fmla="*/ 153557 h 238557"/>
                <a:gd name="connsiteX7" fmla="*/ 59776 w 218110"/>
                <a:gd name="connsiteY7" fmla="*/ 190799 h 238557"/>
                <a:gd name="connsiteX8" fmla="*/ 5411 w 218110"/>
                <a:gd name="connsiteY8" fmla="*/ 180539 h 238557"/>
                <a:gd name="connsiteX9" fmla="*/ 240 w 218110"/>
                <a:gd name="connsiteY9" fmla="*/ 188698 h 238557"/>
                <a:gd name="connsiteX10" fmla="*/ 74398 w 218110"/>
                <a:gd name="connsiteY10" fmla="*/ 238785 h 238557"/>
                <a:gd name="connsiteX11" fmla="*/ 163904 w 218110"/>
                <a:gd name="connsiteY11" fmla="*/ 135138 h 238557"/>
                <a:gd name="connsiteX12" fmla="*/ 185311 w 218110"/>
                <a:gd name="connsiteY12" fmla="*/ 135138 h 238557"/>
                <a:gd name="connsiteX13" fmla="*/ 218351 w 218110"/>
                <a:gd name="connsiteY13" fmla="*/ 110741 h 238557"/>
                <a:gd name="connsiteX14" fmla="*/ 189593 w 218110"/>
                <a:gd name="connsiteY14" fmla="*/ 86263 h 238557"/>
                <a:gd name="connsiteX15" fmla="*/ 98390 w 218110"/>
                <a:gd name="connsiteY15" fmla="*/ 86263 h 238557"/>
                <a:gd name="connsiteX16" fmla="*/ 69632 w 218110"/>
                <a:gd name="connsiteY16" fmla="*/ 71318 h 238557"/>
                <a:gd name="connsiteX17" fmla="*/ 101379 w 218110"/>
                <a:gd name="connsiteY17" fmla="*/ 45628 h 238557"/>
                <a:gd name="connsiteX18" fmla="*/ 141608 w 218110"/>
                <a:gd name="connsiteY18" fmla="*/ 86263 h 23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8110" h="238557">
                  <a:moveTo>
                    <a:pt x="189593" y="86263"/>
                  </a:moveTo>
                  <a:lnTo>
                    <a:pt x="166085" y="86263"/>
                  </a:lnTo>
                  <a:cubicBezTo>
                    <a:pt x="162208" y="37469"/>
                    <a:pt x="140800" y="227"/>
                    <a:pt x="105660" y="227"/>
                  </a:cubicBezTo>
                  <a:cubicBezTo>
                    <a:pt x="67935" y="227"/>
                    <a:pt x="43135" y="39165"/>
                    <a:pt x="43135" y="77296"/>
                  </a:cubicBezTo>
                  <a:cubicBezTo>
                    <a:pt x="43135" y="112437"/>
                    <a:pt x="61554" y="135138"/>
                    <a:pt x="109942" y="135138"/>
                  </a:cubicBezTo>
                  <a:lnTo>
                    <a:pt x="138619" y="135138"/>
                  </a:lnTo>
                  <a:cubicBezTo>
                    <a:pt x="136519" y="142004"/>
                    <a:pt x="133934" y="147982"/>
                    <a:pt x="130945" y="153557"/>
                  </a:cubicBezTo>
                  <a:cubicBezTo>
                    <a:pt x="117212" y="178438"/>
                    <a:pt x="91928" y="190799"/>
                    <a:pt x="59776" y="190799"/>
                  </a:cubicBezTo>
                  <a:cubicBezTo>
                    <a:pt x="45236" y="190799"/>
                    <a:pt x="25121" y="188294"/>
                    <a:pt x="5411" y="180539"/>
                  </a:cubicBezTo>
                  <a:lnTo>
                    <a:pt x="240" y="188698"/>
                  </a:lnTo>
                  <a:cubicBezTo>
                    <a:pt x="7107" y="210995"/>
                    <a:pt x="39258" y="238785"/>
                    <a:pt x="74398" y="238785"/>
                  </a:cubicBezTo>
                  <a:cubicBezTo>
                    <a:pt x="117212" y="238785"/>
                    <a:pt x="154049" y="196373"/>
                    <a:pt x="163904" y="135138"/>
                  </a:cubicBezTo>
                  <a:lnTo>
                    <a:pt x="185311" y="135138"/>
                  </a:lnTo>
                  <a:cubicBezTo>
                    <a:pt x="203325" y="135138"/>
                    <a:pt x="218351" y="123989"/>
                    <a:pt x="218351" y="110741"/>
                  </a:cubicBezTo>
                  <a:cubicBezTo>
                    <a:pt x="218351" y="96119"/>
                    <a:pt x="206718" y="86263"/>
                    <a:pt x="189593" y="86263"/>
                  </a:cubicBezTo>
                  <a:close/>
                  <a:moveTo>
                    <a:pt x="98390" y="86263"/>
                  </a:moveTo>
                  <a:cubicBezTo>
                    <a:pt x="80780" y="86263"/>
                    <a:pt x="69632" y="82870"/>
                    <a:pt x="69632" y="71318"/>
                  </a:cubicBezTo>
                  <a:cubicBezTo>
                    <a:pt x="69632" y="59281"/>
                    <a:pt x="82072" y="45628"/>
                    <a:pt x="101379" y="45628"/>
                  </a:cubicBezTo>
                  <a:cubicBezTo>
                    <a:pt x="123190" y="45628"/>
                    <a:pt x="137812" y="63158"/>
                    <a:pt x="141608" y="86263"/>
                  </a:cubicBezTo>
                  <a:close/>
                </a:path>
              </a:pathLst>
            </a:custGeom>
            <a:solidFill>
              <a:schemeClr val="bg1"/>
            </a:solidFill>
            <a:ln w="9144" cap="flat">
              <a:noFill/>
              <a:prstDash val="solid"/>
              <a:miter/>
            </a:ln>
          </p:spPr>
          <p:txBody>
            <a:bodyPr rtlCol="1" anchor="ctr"/>
            <a:lstStyle/>
            <a:p>
              <a:endParaRPr lang="ar-SA"/>
            </a:p>
          </p:txBody>
        </p:sp>
        <p:sp>
          <p:nvSpPr>
            <p:cNvPr id="25" name="Freeform: Shape 24">
              <a:extLst>
                <a:ext uri="{FF2B5EF4-FFF2-40B4-BE49-F238E27FC236}">
                  <a16:creationId xmlns:a16="http://schemas.microsoft.com/office/drawing/2014/main" id="{DF42C5C7-ED79-5FF3-3189-CB50DECC5927}"/>
                </a:ext>
              </a:extLst>
            </p:cNvPr>
            <p:cNvSpPr/>
            <p:nvPr/>
          </p:nvSpPr>
          <p:spPr>
            <a:xfrm>
              <a:off x="11557936" y="4902717"/>
              <a:ext cx="303254" cy="233468"/>
            </a:xfrm>
            <a:custGeom>
              <a:avLst/>
              <a:gdLst>
                <a:gd name="connsiteX0" fmla="*/ 270949 w 303254"/>
                <a:gd name="connsiteY0" fmla="*/ 68328 h 233468"/>
                <a:gd name="connsiteX1" fmla="*/ 234514 w 303254"/>
                <a:gd name="connsiteY1" fmla="*/ 74307 h 233468"/>
                <a:gd name="connsiteX2" fmla="*/ 111646 w 303254"/>
                <a:gd name="connsiteY2" fmla="*/ 227 h 233468"/>
                <a:gd name="connsiteX3" fmla="*/ 43467 w 303254"/>
                <a:gd name="connsiteY3" fmla="*/ 58473 h 233468"/>
                <a:gd name="connsiteX4" fmla="*/ 49525 w 303254"/>
                <a:gd name="connsiteY4" fmla="*/ 65339 h 233468"/>
                <a:gd name="connsiteX5" fmla="*/ 99610 w 303254"/>
                <a:gd name="connsiteY5" fmla="*/ 46920 h 233468"/>
                <a:gd name="connsiteX6" fmla="*/ 190004 w 303254"/>
                <a:gd name="connsiteY6" fmla="*/ 84162 h 233468"/>
                <a:gd name="connsiteX7" fmla="*/ 144201 w 303254"/>
                <a:gd name="connsiteY7" fmla="*/ 94907 h 233468"/>
                <a:gd name="connsiteX8" fmla="*/ 28926 w 303254"/>
                <a:gd name="connsiteY8" fmla="*/ 109852 h 233468"/>
                <a:gd name="connsiteX9" fmla="*/ 249 w 303254"/>
                <a:gd name="connsiteY9" fmla="*/ 134330 h 233468"/>
                <a:gd name="connsiteX10" fmla="*/ 24645 w 303254"/>
                <a:gd name="connsiteY10" fmla="*/ 158727 h 233468"/>
                <a:gd name="connsiteX11" fmla="*/ 145413 w 303254"/>
                <a:gd name="connsiteY11" fmla="*/ 135138 h 233468"/>
                <a:gd name="connsiteX12" fmla="*/ 219974 w 303254"/>
                <a:gd name="connsiteY12" fmla="*/ 109852 h 233468"/>
                <a:gd name="connsiteX13" fmla="*/ 270949 w 303254"/>
                <a:gd name="connsiteY13" fmla="*/ 129159 h 233468"/>
                <a:gd name="connsiteX14" fmla="*/ 303503 w 303254"/>
                <a:gd name="connsiteY14" fmla="*/ 98784 h 233468"/>
                <a:gd name="connsiteX15" fmla="*/ 270949 w 303254"/>
                <a:gd name="connsiteY15" fmla="*/ 68328 h 233468"/>
                <a:gd name="connsiteX16" fmla="*/ 148887 w 303254"/>
                <a:gd name="connsiteY16" fmla="*/ 188698 h 233468"/>
                <a:gd name="connsiteX17" fmla="*/ 126591 w 303254"/>
                <a:gd name="connsiteY17" fmla="*/ 211399 h 233468"/>
                <a:gd name="connsiteX18" fmla="*/ 148887 w 303254"/>
                <a:gd name="connsiteY18" fmla="*/ 233695 h 233468"/>
                <a:gd name="connsiteX19" fmla="*/ 170698 w 303254"/>
                <a:gd name="connsiteY19" fmla="*/ 211399 h 233468"/>
                <a:gd name="connsiteX20" fmla="*/ 148887 w 303254"/>
                <a:gd name="connsiteY20" fmla="*/ 188698 h 23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3254" h="233468">
                  <a:moveTo>
                    <a:pt x="270949" y="68328"/>
                  </a:moveTo>
                  <a:cubicBezTo>
                    <a:pt x="264081" y="68328"/>
                    <a:pt x="253418" y="70025"/>
                    <a:pt x="234514" y="74307"/>
                  </a:cubicBezTo>
                  <a:cubicBezTo>
                    <a:pt x="194286" y="51202"/>
                    <a:pt x="155753" y="227"/>
                    <a:pt x="111646" y="227"/>
                  </a:cubicBezTo>
                  <a:cubicBezTo>
                    <a:pt x="75618" y="227"/>
                    <a:pt x="54615" y="24624"/>
                    <a:pt x="43467" y="58473"/>
                  </a:cubicBezTo>
                  <a:lnTo>
                    <a:pt x="49525" y="65339"/>
                  </a:lnTo>
                  <a:cubicBezTo>
                    <a:pt x="66651" y="52495"/>
                    <a:pt x="82080" y="46920"/>
                    <a:pt x="99610" y="46920"/>
                  </a:cubicBezTo>
                  <a:cubicBezTo>
                    <a:pt x="133861" y="46920"/>
                    <a:pt x="161731" y="67036"/>
                    <a:pt x="190004" y="84162"/>
                  </a:cubicBezTo>
                  <a:cubicBezTo>
                    <a:pt x="176756" y="87151"/>
                    <a:pt x="161731" y="91029"/>
                    <a:pt x="144201" y="94907"/>
                  </a:cubicBezTo>
                  <a:cubicBezTo>
                    <a:pt x="115443" y="101773"/>
                    <a:pt x="79495" y="109852"/>
                    <a:pt x="28926" y="109852"/>
                  </a:cubicBezTo>
                  <a:cubicBezTo>
                    <a:pt x="11800" y="109852"/>
                    <a:pt x="249" y="119708"/>
                    <a:pt x="249" y="134330"/>
                  </a:cubicBezTo>
                  <a:cubicBezTo>
                    <a:pt x="249" y="148871"/>
                    <a:pt x="10104" y="158727"/>
                    <a:pt x="24645" y="158727"/>
                  </a:cubicBezTo>
                  <a:cubicBezTo>
                    <a:pt x="70932" y="158727"/>
                    <a:pt x="111162" y="146286"/>
                    <a:pt x="145413" y="135138"/>
                  </a:cubicBezTo>
                  <a:cubicBezTo>
                    <a:pt x="174575" y="125767"/>
                    <a:pt x="199860" y="116719"/>
                    <a:pt x="219974" y="109852"/>
                  </a:cubicBezTo>
                  <a:cubicBezTo>
                    <a:pt x="240977" y="123181"/>
                    <a:pt x="256003" y="129159"/>
                    <a:pt x="270949" y="129159"/>
                  </a:cubicBezTo>
                  <a:cubicBezTo>
                    <a:pt x="287265" y="129159"/>
                    <a:pt x="303503" y="122777"/>
                    <a:pt x="303503" y="98784"/>
                  </a:cubicBezTo>
                  <a:cubicBezTo>
                    <a:pt x="303503" y="77780"/>
                    <a:pt x="287671" y="68328"/>
                    <a:pt x="270949" y="68328"/>
                  </a:cubicBezTo>
                  <a:close/>
                  <a:moveTo>
                    <a:pt x="148887" y="188698"/>
                  </a:moveTo>
                  <a:cubicBezTo>
                    <a:pt x="136446" y="188698"/>
                    <a:pt x="126591" y="198958"/>
                    <a:pt x="126591" y="211399"/>
                  </a:cubicBezTo>
                  <a:cubicBezTo>
                    <a:pt x="126591" y="223436"/>
                    <a:pt x="136446" y="233695"/>
                    <a:pt x="148887" y="233695"/>
                  </a:cubicBezTo>
                  <a:cubicBezTo>
                    <a:pt x="160842" y="233695"/>
                    <a:pt x="170698" y="223436"/>
                    <a:pt x="170698" y="211399"/>
                  </a:cubicBezTo>
                  <a:cubicBezTo>
                    <a:pt x="170698" y="198958"/>
                    <a:pt x="160842" y="188698"/>
                    <a:pt x="148887" y="188698"/>
                  </a:cubicBezTo>
                  <a:close/>
                </a:path>
              </a:pathLst>
            </a:custGeom>
            <a:solidFill>
              <a:schemeClr val="bg1"/>
            </a:solidFill>
            <a:ln w="9144" cap="flat">
              <a:noFill/>
              <a:prstDash val="solid"/>
              <a:miter/>
            </a:ln>
          </p:spPr>
          <p:txBody>
            <a:bodyPr rtlCol="1" anchor="ctr"/>
            <a:lstStyle/>
            <a:p>
              <a:endParaRPr lang="ar-SA"/>
            </a:p>
          </p:txBody>
        </p:sp>
      </p:grpSp>
    </p:spTree>
    <p:extLst>
      <p:ext uri="{BB962C8B-B14F-4D97-AF65-F5344CB8AC3E}">
        <p14:creationId xmlns:p14="http://schemas.microsoft.com/office/powerpoint/2010/main" val="355150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4" name="Picture 23" descr="A picture containing outdoor, sky, nature, sunset&#10;&#10;Description automatically generated">
            <a:extLst>
              <a:ext uri="{FF2B5EF4-FFF2-40B4-BE49-F238E27FC236}">
                <a16:creationId xmlns:a16="http://schemas.microsoft.com/office/drawing/2014/main" id="{D77660BE-5D0B-3E22-4817-62125E1C83C5}"/>
              </a:ext>
            </a:extLst>
          </p:cNvPr>
          <p:cNvPicPr>
            <a:picLocks noChangeAspect="1"/>
          </p:cNvPicPr>
          <p:nvPr/>
        </p:nvPicPr>
        <p:blipFill rotWithShape="1">
          <a:blip r:embed="rId2">
            <a:extLst>
              <a:ext uri="{28A0092B-C50C-407E-A947-70E740481C1C}">
                <a14:useLocalDpi xmlns:a14="http://schemas.microsoft.com/office/drawing/2010/main" val="0"/>
              </a:ext>
            </a:extLst>
          </a:blip>
          <a:srcRect l="34166" t="15844" b="28600"/>
          <a:stretch/>
        </p:blipFill>
        <p:spPr>
          <a:xfrm>
            <a:off x="0" y="0"/>
            <a:ext cx="12192000" cy="6858000"/>
          </a:xfrm>
          <a:prstGeom prst="rect">
            <a:avLst/>
          </a:prstGeom>
        </p:spPr>
      </p:pic>
      <p:sp>
        <p:nvSpPr>
          <p:cNvPr id="2" name="Title 1">
            <a:extLst>
              <a:ext uri="{FF2B5EF4-FFF2-40B4-BE49-F238E27FC236}">
                <a16:creationId xmlns:a16="http://schemas.microsoft.com/office/drawing/2014/main" id="{AD78BE11-3039-0361-B72A-DEA3426D956F}"/>
              </a:ext>
            </a:extLst>
          </p:cNvPr>
          <p:cNvSpPr txBox="1">
            <a:spLocks/>
          </p:cNvSpPr>
          <p:nvPr/>
        </p:nvSpPr>
        <p:spPr>
          <a:xfrm>
            <a:off x="472440" y="254000"/>
            <a:ext cx="6385560" cy="8831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latin typeface="Montserrat SemiBold" panose="00000700000000000000" pitchFamily="2" charset="0"/>
              </a:rPr>
              <a:t>APPLICATION</a:t>
            </a:r>
            <a:endParaRPr lang="en-US" sz="5400" dirty="0">
              <a:latin typeface="Montserrat SemiBold" panose="00000700000000000000" pitchFamily="2" charset="0"/>
            </a:endParaRPr>
          </a:p>
        </p:txBody>
      </p:sp>
      <p:pic>
        <p:nvPicPr>
          <p:cNvPr id="4" name="Graphic 3">
            <a:hlinkClick r:id="rId3" action="ppaction://hlinksldjump"/>
            <a:extLst>
              <a:ext uri="{FF2B5EF4-FFF2-40B4-BE49-F238E27FC236}">
                <a16:creationId xmlns:a16="http://schemas.microsoft.com/office/drawing/2014/main" id="{D01121C2-0ADD-D4BA-D60D-EF89A2BFE97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7635" t="36879" r="63038" b="35795"/>
          <a:stretch/>
        </p:blipFill>
        <p:spPr>
          <a:xfrm>
            <a:off x="11734169" y="6037889"/>
            <a:ext cx="224958" cy="659096"/>
          </a:xfrm>
          <a:prstGeom prst="rect">
            <a:avLst/>
          </a:prstGeom>
        </p:spPr>
      </p:pic>
      <p:sp>
        <p:nvSpPr>
          <p:cNvPr id="42" name="Title 1">
            <a:extLst>
              <a:ext uri="{FF2B5EF4-FFF2-40B4-BE49-F238E27FC236}">
                <a16:creationId xmlns:a16="http://schemas.microsoft.com/office/drawing/2014/main" id="{24CDA1D8-6842-885E-A417-E586D8C70691}"/>
              </a:ext>
            </a:extLst>
          </p:cNvPr>
          <p:cNvSpPr txBox="1">
            <a:spLocks/>
          </p:cNvSpPr>
          <p:nvPr/>
        </p:nvSpPr>
        <p:spPr>
          <a:xfrm>
            <a:off x="4699000" y="1263115"/>
            <a:ext cx="7147648" cy="883185"/>
          </a:xfrm>
          <a:prstGeom prst="rect">
            <a:avLst/>
          </a:prstGeom>
          <a:solidFill>
            <a:srgbClr val="FF5757"/>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latin typeface="Montserrat Light" panose="00000400000000000000" pitchFamily="2" charset="0"/>
              </a:rPr>
              <a:t>HOME </a:t>
            </a:r>
            <a:r>
              <a:rPr lang="en-US" sz="3200">
                <a:latin typeface="Montserrat Light" panose="00000400000000000000" pitchFamily="2" charset="0"/>
              </a:rPr>
              <a:t>PAGE</a:t>
            </a:r>
            <a:endParaRPr lang="en-US" sz="3200" dirty="0">
              <a:latin typeface="Montserrat Light" panose="00000400000000000000" pitchFamily="2" charset="0"/>
            </a:endParaRPr>
          </a:p>
        </p:txBody>
      </p:sp>
      <p:pic>
        <p:nvPicPr>
          <p:cNvPr id="3" name="صورة 4" descr="صورة تحتوي على نص&#10;&#10;تم إنشاء الوصف تلقائياً">
            <a:extLst>
              <a:ext uri="{FF2B5EF4-FFF2-40B4-BE49-F238E27FC236}">
                <a16:creationId xmlns:a16="http://schemas.microsoft.com/office/drawing/2014/main" id="{9E646C3E-E630-E1A2-437D-3CE827735538}"/>
              </a:ext>
            </a:extLst>
          </p:cNvPr>
          <p:cNvPicPr>
            <a:picLocks noChangeAspect="1"/>
          </p:cNvPicPr>
          <p:nvPr/>
        </p:nvPicPr>
        <p:blipFill>
          <a:blip r:embed="rId6"/>
          <a:stretch>
            <a:fillRect/>
          </a:stretch>
        </p:blipFill>
        <p:spPr>
          <a:xfrm>
            <a:off x="8658972" y="200378"/>
            <a:ext cx="2945611" cy="6344355"/>
          </a:xfrm>
          <a:prstGeom prst="rect">
            <a:avLst/>
          </a:prstGeom>
        </p:spPr>
      </p:pic>
    </p:spTree>
    <p:extLst>
      <p:ext uri="{BB962C8B-B14F-4D97-AF65-F5344CB8AC3E}">
        <p14:creationId xmlns:p14="http://schemas.microsoft.com/office/powerpoint/2010/main" val="1308670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6" name="Picture 45" descr="A picture containing nature, dune&#10;&#10;Description automatically generated">
            <a:extLst>
              <a:ext uri="{FF2B5EF4-FFF2-40B4-BE49-F238E27FC236}">
                <a16:creationId xmlns:a16="http://schemas.microsoft.com/office/drawing/2014/main" id="{6C706453-1678-930A-EDCC-9C5E64941C22}"/>
              </a:ext>
            </a:extLst>
          </p:cNvPr>
          <p:cNvPicPr>
            <a:picLocks noChangeAspect="1"/>
          </p:cNvPicPr>
          <p:nvPr/>
        </p:nvPicPr>
        <p:blipFill rotWithShape="1">
          <a:blip r:embed="rId3">
            <a:extLst>
              <a:ext uri="{28A0092B-C50C-407E-A947-70E740481C1C}">
                <a14:useLocalDpi xmlns:a14="http://schemas.microsoft.com/office/drawing/2010/main" val="0"/>
              </a:ext>
            </a:extLst>
          </a:blip>
          <a:srcRect t="17170" b="7830"/>
          <a:stretch/>
        </p:blipFill>
        <p:spPr>
          <a:xfrm>
            <a:off x="0" y="0"/>
            <a:ext cx="12191999" cy="6858000"/>
          </a:xfrm>
          <a:prstGeom prst="rect">
            <a:avLst/>
          </a:prstGeom>
        </p:spPr>
      </p:pic>
      <p:sp>
        <p:nvSpPr>
          <p:cNvPr id="21" name="Title 1">
            <a:extLst>
              <a:ext uri="{FF2B5EF4-FFF2-40B4-BE49-F238E27FC236}">
                <a16:creationId xmlns:a16="http://schemas.microsoft.com/office/drawing/2014/main" id="{EEF5A22A-CBE8-2CBF-9EC0-D33E93D8436A}"/>
              </a:ext>
            </a:extLst>
          </p:cNvPr>
          <p:cNvSpPr txBox="1">
            <a:spLocks/>
          </p:cNvSpPr>
          <p:nvPr/>
        </p:nvSpPr>
        <p:spPr>
          <a:xfrm>
            <a:off x="-1" y="247700"/>
            <a:ext cx="5600805" cy="10743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bg1"/>
                </a:solidFill>
                <a:effectLst>
                  <a:outerShdw blurRad="673100" algn="ctr" rotWithShape="0">
                    <a:prstClr val="black">
                      <a:alpha val="35000"/>
                    </a:prstClr>
                  </a:outerShdw>
                </a:effectLst>
                <a:latin typeface="Montserrat SemiBold" panose="00000700000000000000" pitchFamily="2" charset="0"/>
              </a:rPr>
              <a:t>FUTURE PLANS</a:t>
            </a:r>
            <a:endParaRPr lang="ar-SA" sz="4800">
              <a:solidFill>
                <a:schemeClr val="bg1"/>
              </a:solidFill>
              <a:effectLst>
                <a:outerShdw blurRad="673100" algn="ctr" rotWithShape="0">
                  <a:prstClr val="black">
                    <a:alpha val="35000"/>
                  </a:prstClr>
                </a:outerShdw>
              </a:effectLst>
              <a:latin typeface="Montserrat SemiBold" panose="00000700000000000000" pitchFamily="2" charset="0"/>
            </a:endParaRPr>
          </a:p>
        </p:txBody>
      </p:sp>
      <p:grpSp>
        <p:nvGrpSpPr>
          <p:cNvPr id="81" name="Group 80">
            <a:extLst>
              <a:ext uri="{FF2B5EF4-FFF2-40B4-BE49-F238E27FC236}">
                <a16:creationId xmlns:a16="http://schemas.microsoft.com/office/drawing/2014/main" id="{40E89078-4903-99E8-6FD0-0AF0408520ED}"/>
              </a:ext>
            </a:extLst>
          </p:cNvPr>
          <p:cNvGrpSpPr/>
          <p:nvPr/>
        </p:nvGrpSpPr>
        <p:grpSpPr>
          <a:xfrm rot="19417089">
            <a:off x="632760" y="3777063"/>
            <a:ext cx="5187263" cy="594331"/>
            <a:chOff x="304805" y="3239133"/>
            <a:chExt cx="10972796" cy="462222"/>
          </a:xfrm>
          <a:solidFill>
            <a:srgbClr val="FE8430"/>
          </a:solidFill>
        </p:grpSpPr>
        <p:sp>
          <p:nvSpPr>
            <p:cNvPr id="83" name="Arrow: Pentagon 82">
              <a:extLst>
                <a:ext uri="{FF2B5EF4-FFF2-40B4-BE49-F238E27FC236}">
                  <a16:creationId xmlns:a16="http://schemas.microsoft.com/office/drawing/2014/main" id="{93C2C9AA-0D80-4E90-B7A4-52D834787DBD}"/>
                </a:ext>
              </a:extLst>
            </p:cNvPr>
            <p:cNvSpPr/>
            <p:nvPr/>
          </p:nvSpPr>
          <p:spPr>
            <a:xfrm rot="10800000">
              <a:off x="304805" y="3239133"/>
              <a:ext cx="584285" cy="46222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4" name="Rectangle 83">
              <a:extLst>
                <a:ext uri="{FF2B5EF4-FFF2-40B4-BE49-F238E27FC236}">
                  <a16:creationId xmlns:a16="http://schemas.microsoft.com/office/drawing/2014/main" id="{A3ED5429-56D0-BAC5-1D44-B451D246753F}"/>
                </a:ext>
              </a:extLst>
            </p:cNvPr>
            <p:cNvSpPr/>
            <p:nvPr/>
          </p:nvSpPr>
          <p:spPr>
            <a:xfrm>
              <a:off x="711201" y="3239135"/>
              <a:ext cx="10566400" cy="462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grpSp>
        <p:nvGrpSpPr>
          <p:cNvPr id="5" name="Group 4">
            <a:extLst>
              <a:ext uri="{FF2B5EF4-FFF2-40B4-BE49-F238E27FC236}">
                <a16:creationId xmlns:a16="http://schemas.microsoft.com/office/drawing/2014/main" id="{56D2B960-9655-FA67-0254-041B6E7AE6BC}"/>
              </a:ext>
            </a:extLst>
          </p:cNvPr>
          <p:cNvGrpSpPr/>
          <p:nvPr/>
        </p:nvGrpSpPr>
        <p:grpSpPr>
          <a:xfrm rot="19417089">
            <a:off x="6377737" y="3785528"/>
            <a:ext cx="5187263" cy="594331"/>
            <a:chOff x="711201" y="3239133"/>
            <a:chExt cx="10972796" cy="462222"/>
          </a:xfrm>
          <a:solidFill>
            <a:srgbClr val="FE8430"/>
          </a:solidFill>
        </p:grpSpPr>
        <p:sp>
          <p:nvSpPr>
            <p:cNvPr id="6" name="Arrow: Pentagon 5">
              <a:extLst>
                <a:ext uri="{FF2B5EF4-FFF2-40B4-BE49-F238E27FC236}">
                  <a16:creationId xmlns:a16="http://schemas.microsoft.com/office/drawing/2014/main" id="{E8B6A85F-BB89-00C3-AF83-12A9D8E65363}"/>
                </a:ext>
              </a:extLst>
            </p:cNvPr>
            <p:cNvSpPr/>
            <p:nvPr/>
          </p:nvSpPr>
          <p:spPr>
            <a:xfrm>
              <a:off x="11099712" y="3239133"/>
              <a:ext cx="584285" cy="46222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Rectangle 7">
              <a:extLst>
                <a:ext uri="{FF2B5EF4-FFF2-40B4-BE49-F238E27FC236}">
                  <a16:creationId xmlns:a16="http://schemas.microsoft.com/office/drawing/2014/main" id="{AC70566A-8441-A926-8DE5-3C6C3BBF5FE0}"/>
                </a:ext>
              </a:extLst>
            </p:cNvPr>
            <p:cNvSpPr/>
            <p:nvPr/>
          </p:nvSpPr>
          <p:spPr>
            <a:xfrm>
              <a:off x="711201" y="3239135"/>
              <a:ext cx="10566400" cy="4622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sp>
        <p:nvSpPr>
          <p:cNvPr id="16" name="Rectangle 15">
            <a:extLst>
              <a:ext uri="{FF2B5EF4-FFF2-40B4-BE49-F238E27FC236}">
                <a16:creationId xmlns:a16="http://schemas.microsoft.com/office/drawing/2014/main" id="{7AE4BCCE-8347-FE2F-C6CE-585918E53D6F}"/>
              </a:ext>
            </a:extLst>
          </p:cNvPr>
          <p:cNvSpPr/>
          <p:nvPr/>
        </p:nvSpPr>
        <p:spPr>
          <a:xfrm rot="3179337" flipV="1">
            <a:off x="4204655" y="3624543"/>
            <a:ext cx="3550237" cy="594328"/>
          </a:xfrm>
          <a:prstGeom prst="rect">
            <a:avLst/>
          </a:prstGeom>
          <a:solidFill>
            <a:srgbClr val="FE84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9" name="Rectangle 18">
            <a:extLst>
              <a:ext uri="{FF2B5EF4-FFF2-40B4-BE49-F238E27FC236}">
                <a16:creationId xmlns:a16="http://schemas.microsoft.com/office/drawing/2014/main" id="{F1335A44-3C8E-7503-C4E1-3F5B9524945A}"/>
              </a:ext>
            </a:extLst>
          </p:cNvPr>
          <p:cNvSpPr/>
          <p:nvPr/>
        </p:nvSpPr>
        <p:spPr>
          <a:xfrm>
            <a:off x="3073546" y="2062666"/>
            <a:ext cx="1892153" cy="723326"/>
          </a:xfrm>
          <a:prstGeom prst="rect">
            <a:avLst/>
          </a:prstGeom>
          <a:solidFill>
            <a:srgbClr val="B55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rtl="0"/>
            <a:r>
              <a:rPr lang="en-US" sz="2000"/>
              <a:t> PACKAGES </a:t>
            </a:r>
          </a:p>
          <a:p>
            <a:pPr algn="l" rtl="0"/>
            <a:r>
              <a:rPr lang="en-US" sz="2000"/>
              <a:t> FEATURE</a:t>
            </a:r>
            <a:endParaRPr lang="ar-SA" sz="2000"/>
          </a:p>
        </p:txBody>
      </p:sp>
      <p:grpSp>
        <p:nvGrpSpPr>
          <p:cNvPr id="25" name="Group 24">
            <a:extLst>
              <a:ext uri="{FF2B5EF4-FFF2-40B4-BE49-F238E27FC236}">
                <a16:creationId xmlns:a16="http://schemas.microsoft.com/office/drawing/2014/main" id="{83BA3E77-46BF-FDBE-17F0-94ACF9689F76}"/>
              </a:ext>
            </a:extLst>
          </p:cNvPr>
          <p:cNvGrpSpPr/>
          <p:nvPr/>
        </p:nvGrpSpPr>
        <p:grpSpPr>
          <a:xfrm>
            <a:off x="4328795" y="2008430"/>
            <a:ext cx="1324609" cy="1307146"/>
            <a:chOff x="990689" y="3905726"/>
            <a:chExt cx="1324609" cy="1307146"/>
          </a:xfrm>
        </p:grpSpPr>
        <p:sp>
          <p:nvSpPr>
            <p:cNvPr id="26" name="Oval 25">
              <a:extLst>
                <a:ext uri="{FF2B5EF4-FFF2-40B4-BE49-F238E27FC236}">
                  <a16:creationId xmlns:a16="http://schemas.microsoft.com/office/drawing/2014/main" id="{1B2D6D51-D118-FB44-F298-728E6116F758}"/>
                </a:ext>
              </a:extLst>
            </p:cNvPr>
            <p:cNvSpPr/>
            <p:nvPr/>
          </p:nvSpPr>
          <p:spPr>
            <a:xfrm>
              <a:off x="990689" y="3905726"/>
              <a:ext cx="1324609" cy="1307146"/>
            </a:xfrm>
            <a:prstGeom prst="ellipse">
              <a:avLst/>
            </a:prstGeom>
            <a:solidFill>
              <a:srgbClr val="FE84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7" name="Oval 26">
              <a:extLst>
                <a:ext uri="{FF2B5EF4-FFF2-40B4-BE49-F238E27FC236}">
                  <a16:creationId xmlns:a16="http://schemas.microsoft.com/office/drawing/2014/main" id="{37E4ACC9-8417-B4A5-5F7A-9D1EA0518EF1}"/>
                </a:ext>
              </a:extLst>
            </p:cNvPr>
            <p:cNvSpPr/>
            <p:nvPr/>
          </p:nvSpPr>
          <p:spPr>
            <a:xfrm>
              <a:off x="1150073" y="4056379"/>
              <a:ext cx="1005840" cy="100584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sp>
        <p:nvSpPr>
          <p:cNvPr id="38" name="Rectangle 37">
            <a:extLst>
              <a:ext uri="{FF2B5EF4-FFF2-40B4-BE49-F238E27FC236}">
                <a16:creationId xmlns:a16="http://schemas.microsoft.com/office/drawing/2014/main" id="{91AFCE96-FCBB-B111-C9A9-B8A67774BAD4}"/>
              </a:ext>
            </a:extLst>
          </p:cNvPr>
          <p:cNvSpPr/>
          <p:nvPr/>
        </p:nvSpPr>
        <p:spPr>
          <a:xfrm>
            <a:off x="8971280" y="2062666"/>
            <a:ext cx="1642997" cy="723326"/>
          </a:xfrm>
          <a:prstGeom prst="rect">
            <a:avLst/>
          </a:prstGeom>
          <a:solidFill>
            <a:srgbClr val="B55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rtl="0"/>
            <a:r>
              <a:rPr lang="en-US" sz="2000"/>
              <a:t>SERVICES</a:t>
            </a:r>
          </a:p>
          <a:p>
            <a:pPr algn="l" rtl="0"/>
            <a:r>
              <a:rPr lang="en-US" sz="2000"/>
              <a:t> FEATURE</a:t>
            </a:r>
            <a:endParaRPr lang="ar-SA" sz="2000"/>
          </a:p>
        </p:txBody>
      </p:sp>
      <p:grpSp>
        <p:nvGrpSpPr>
          <p:cNvPr id="39" name="Group 38">
            <a:extLst>
              <a:ext uri="{FF2B5EF4-FFF2-40B4-BE49-F238E27FC236}">
                <a16:creationId xmlns:a16="http://schemas.microsoft.com/office/drawing/2014/main" id="{76681B8C-EA00-BF10-203A-7A79A70AF692}"/>
              </a:ext>
            </a:extLst>
          </p:cNvPr>
          <p:cNvGrpSpPr/>
          <p:nvPr/>
        </p:nvGrpSpPr>
        <p:grpSpPr>
          <a:xfrm>
            <a:off x="10180531" y="2008430"/>
            <a:ext cx="1324609" cy="1307146"/>
            <a:chOff x="990689" y="3905726"/>
            <a:chExt cx="1324609" cy="1307146"/>
          </a:xfrm>
        </p:grpSpPr>
        <p:sp>
          <p:nvSpPr>
            <p:cNvPr id="40" name="Oval 39">
              <a:extLst>
                <a:ext uri="{FF2B5EF4-FFF2-40B4-BE49-F238E27FC236}">
                  <a16:creationId xmlns:a16="http://schemas.microsoft.com/office/drawing/2014/main" id="{07370477-5A28-1336-098E-FCD68364E63C}"/>
                </a:ext>
              </a:extLst>
            </p:cNvPr>
            <p:cNvSpPr/>
            <p:nvPr/>
          </p:nvSpPr>
          <p:spPr>
            <a:xfrm>
              <a:off x="990689" y="3905726"/>
              <a:ext cx="1324609" cy="1307146"/>
            </a:xfrm>
            <a:prstGeom prst="ellipse">
              <a:avLst/>
            </a:prstGeom>
            <a:solidFill>
              <a:srgbClr val="FE84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1" name="Oval 40">
              <a:extLst>
                <a:ext uri="{FF2B5EF4-FFF2-40B4-BE49-F238E27FC236}">
                  <a16:creationId xmlns:a16="http://schemas.microsoft.com/office/drawing/2014/main" id="{CD09C15B-7F85-ABFC-5A80-98A658FA7CB7}"/>
                </a:ext>
              </a:extLst>
            </p:cNvPr>
            <p:cNvSpPr/>
            <p:nvPr/>
          </p:nvSpPr>
          <p:spPr>
            <a:xfrm>
              <a:off x="1150073" y="4056379"/>
              <a:ext cx="1005840" cy="100584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sp>
        <p:nvSpPr>
          <p:cNvPr id="70" name="Rectangle 69">
            <a:extLst>
              <a:ext uri="{FF2B5EF4-FFF2-40B4-BE49-F238E27FC236}">
                <a16:creationId xmlns:a16="http://schemas.microsoft.com/office/drawing/2014/main" id="{B829E8EC-FFC9-4DF2-0884-9AC4988C8039}"/>
              </a:ext>
            </a:extLst>
          </p:cNvPr>
          <p:cNvSpPr/>
          <p:nvPr/>
        </p:nvSpPr>
        <p:spPr>
          <a:xfrm>
            <a:off x="1505880" y="5379338"/>
            <a:ext cx="2057087" cy="723326"/>
          </a:xfrm>
          <a:prstGeom prst="rect">
            <a:avLst/>
          </a:prstGeom>
          <a:solidFill>
            <a:srgbClr val="B55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rtl="0"/>
            <a:r>
              <a:rPr lang="en-US" sz="2000"/>
              <a:t>         MORE</a:t>
            </a:r>
          </a:p>
          <a:p>
            <a:pPr algn="l" rtl="0"/>
            <a:r>
              <a:rPr lang="en-US" sz="2000"/>
              <a:t>         LANGUAGES</a:t>
            </a:r>
            <a:endParaRPr lang="ar-SA" sz="2000"/>
          </a:p>
        </p:txBody>
      </p:sp>
      <p:grpSp>
        <p:nvGrpSpPr>
          <p:cNvPr id="72" name="Group 71">
            <a:extLst>
              <a:ext uri="{FF2B5EF4-FFF2-40B4-BE49-F238E27FC236}">
                <a16:creationId xmlns:a16="http://schemas.microsoft.com/office/drawing/2014/main" id="{EABAF596-3C37-9893-FCD7-504CDBD1A0F5}"/>
              </a:ext>
            </a:extLst>
          </p:cNvPr>
          <p:cNvGrpSpPr/>
          <p:nvPr/>
        </p:nvGrpSpPr>
        <p:grpSpPr>
          <a:xfrm>
            <a:off x="694550" y="4869997"/>
            <a:ext cx="1324609" cy="1307146"/>
            <a:chOff x="990689" y="3905726"/>
            <a:chExt cx="1324609" cy="1307146"/>
          </a:xfrm>
        </p:grpSpPr>
        <p:sp>
          <p:nvSpPr>
            <p:cNvPr id="74" name="Oval 73">
              <a:extLst>
                <a:ext uri="{FF2B5EF4-FFF2-40B4-BE49-F238E27FC236}">
                  <a16:creationId xmlns:a16="http://schemas.microsoft.com/office/drawing/2014/main" id="{BB10A3C2-61FD-6945-A593-642F0AF5BB78}"/>
                </a:ext>
              </a:extLst>
            </p:cNvPr>
            <p:cNvSpPr/>
            <p:nvPr/>
          </p:nvSpPr>
          <p:spPr>
            <a:xfrm>
              <a:off x="990689" y="3905726"/>
              <a:ext cx="1324609" cy="1307146"/>
            </a:xfrm>
            <a:prstGeom prst="ellipse">
              <a:avLst/>
            </a:prstGeom>
            <a:solidFill>
              <a:srgbClr val="FE84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5" name="Oval 74">
              <a:extLst>
                <a:ext uri="{FF2B5EF4-FFF2-40B4-BE49-F238E27FC236}">
                  <a16:creationId xmlns:a16="http://schemas.microsoft.com/office/drawing/2014/main" id="{C4F187D4-32E2-B68C-E117-62C338F0D43D}"/>
                </a:ext>
              </a:extLst>
            </p:cNvPr>
            <p:cNvSpPr/>
            <p:nvPr/>
          </p:nvSpPr>
          <p:spPr>
            <a:xfrm>
              <a:off x="1150073" y="4056379"/>
              <a:ext cx="1005840" cy="100584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sp>
        <p:nvSpPr>
          <p:cNvPr id="116" name="Rectangle 115">
            <a:extLst>
              <a:ext uri="{FF2B5EF4-FFF2-40B4-BE49-F238E27FC236}">
                <a16:creationId xmlns:a16="http://schemas.microsoft.com/office/drawing/2014/main" id="{BFE5223B-F4B9-10E6-9A94-2945ACCCAA32}"/>
              </a:ext>
            </a:extLst>
          </p:cNvPr>
          <p:cNvSpPr/>
          <p:nvPr/>
        </p:nvSpPr>
        <p:spPr>
          <a:xfrm>
            <a:off x="7315237" y="5307941"/>
            <a:ext cx="1968463" cy="723326"/>
          </a:xfrm>
          <a:prstGeom prst="rect">
            <a:avLst/>
          </a:prstGeom>
          <a:solidFill>
            <a:srgbClr val="B55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rtl="0">
              <a:lnSpc>
                <a:spcPct val="75000"/>
              </a:lnSpc>
            </a:pPr>
            <a:r>
              <a:rPr lang="en-US" sz="2000"/>
              <a:t>          FILTER </a:t>
            </a:r>
          </a:p>
          <a:p>
            <a:pPr algn="l" rtl="0">
              <a:lnSpc>
                <a:spcPct val="75000"/>
              </a:lnSpc>
            </a:pPr>
            <a:r>
              <a:rPr lang="en-US" sz="2000"/>
              <a:t>          FEATURE</a:t>
            </a:r>
            <a:endParaRPr lang="ar-SA" sz="2000"/>
          </a:p>
        </p:txBody>
      </p:sp>
      <p:grpSp>
        <p:nvGrpSpPr>
          <p:cNvPr id="118" name="Group 117">
            <a:extLst>
              <a:ext uri="{FF2B5EF4-FFF2-40B4-BE49-F238E27FC236}">
                <a16:creationId xmlns:a16="http://schemas.microsoft.com/office/drawing/2014/main" id="{73FFE8E5-DC4A-82B4-4818-B3D414395B11}"/>
              </a:ext>
            </a:extLst>
          </p:cNvPr>
          <p:cNvGrpSpPr/>
          <p:nvPr/>
        </p:nvGrpSpPr>
        <p:grpSpPr>
          <a:xfrm>
            <a:off x="6577238" y="4862082"/>
            <a:ext cx="1324609" cy="1307146"/>
            <a:chOff x="990689" y="3905726"/>
            <a:chExt cx="1324609" cy="1307146"/>
          </a:xfrm>
        </p:grpSpPr>
        <p:sp>
          <p:nvSpPr>
            <p:cNvPr id="120" name="Oval 119">
              <a:extLst>
                <a:ext uri="{FF2B5EF4-FFF2-40B4-BE49-F238E27FC236}">
                  <a16:creationId xmlns:a16="http://schemas.microsoft.com/office/drawing/2014/main" id="{C15F8F2D-0028-1C82-6AFE-FFF5DBAE12F6}"/>
                </a:ext>
              </a:extLst>
            </p:cNvPr>
            <p:cNvSpPr/>
            <p:nvPr/>
          </p:nvSpPr>
          <p:spPr>
            <a:xfrm>
              <a:off x="990689" y="3905726"/>
              <a:ext cx="1324609" cy="1307146"/>
            </a:xfrm>
            <a:prstGeom prst="ellipse">
              <a:avLst/>
            </a:prstGeom>
            <a:solidFill>
              <a:srgbClr val="FE84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1" name="Oval 120">
              <a:extLst>
                <a:ext uri="{FF2B5EF4-FFF2-40B4-BE49-F238E27FC236}">
                  <a16:creationId xmlns:a16="http://schemas.microsoft.com/office/drawing/2014/main" id="{1FA870ED-79B0-865A-4394-6CDFF84BFD03}"/>
                </a:ext>
              </a:extLst>
            </p:cNvPr>
            <p:cNvSpPr/>
            <p:nvPr/>
          </p:nvSpPr>
          <p:spPr>
            <a:xfrm>
              <a:off x="1150073" y="4056379"/>
              <a:ext cx="1005840" cy="100584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pic>
        <p:nvPicPr>
          <p:cNvPr id="4" name="Graphic 3">
            <a:hlinkClick r:id="rId4" action="ppaction://hlinksldjump"/>
            <a:extLst>
              <a:ext uri="{FF2B5EF4-FFF2-40B4-BE49-F238E27FC236}">
                <a16:creationId xmlns:a16="http://schemas.microsoft.com/office/drawing/2014/main" id="{CB3F09D8-9B91-F815-88F1-7308C0AC9D5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7635" t="36879" r="63038" b="35795"/>
          <a:stretch/>
        </p:blipFill>
        <p:spPr>
          <a:xfrm>
            <a:off x="11734169" y="6037889"/>
            <a:ext cx="224958" cy="659096"/>
          </a:xfrm>
          <a:prstGeom prst="rect">
            <a:avLst/>
          </a:prstGeom>
        </p:spPr>
      </p:pic>
      <p:grpSp>
        <p:nvGrpSpPr>
          <p:cNvPr id="45" name="Group 44">
            <a:extLst>
              <a:ext uri="{FF2B5EF4-FFF2-40B4-BE49-F238E27FC236}">
                <a16:creationId xmlns:a16="http://schemas.microsoft.com/office/drawing/2014/main" id="{89CF75CF-026F-788D-7171-A6871CB74188}"/>
              </a:ext>
            </a:extLst>
          </p:cNvPr>
          <p:cNvGrpSpPr/>
          <p:nvPr/>
        </p:nvGrpSpPr>
        <p:grpSpPr>
          <a:xfrm>
            <a:off x="4661909" y="2376835"/>
            <a:ext cx="637186" cy="565377"/>
            <a:chOff x="1030364" y="5238827"/>
            <a:chExt cx="674056" cy="583217"/>
          </a:xfrm>
        </p:grpSpPr>
        <p:sp>
          <p:nvSpPr>
            <p:cNvPr id="28" name="Freeform: Shape 27">
              <a:extLst>
                <a:ext uri="{FF2B5EF4-FFF2-40B4-BE49-F238E27FC236}">
                  <a16:creationId xmlns:a16="http://schemas.microsoft.com/office/drawing/2014/main" id="{C47F6CA5-C713-60FE-1220-14ACDA15FFCF}"/>
                </a:ext>
              </a:extLst>
            </p:cNvPr>
            <p:cNvSpPr/>
            <p:nvPr/>
          </p:nvSpPr>
          <p:spPr>
            <a:xfrm>
              <a:off x="1078869" y="5305695"/>
              <a:ext cx="557813" cy="450634"/>
            </a:xfrm>
            <a:custGeom>
              <a:avLst/>
              <a:gdLst>
                <a:gd name="connsiteX0" fmla="*/ 0 w 557813"/>
                <a:gd name="connsiteY0" fmla="*/ 0 h 450634"/>
                <a:gd name="connsiteX1" fmla="*/ 467581 w 557813"/>
                <a:gd name="connsiteY1" fmla="*/ 0 h 450634"/>
                <a:gd name="connsiteX2" fmla="*/ 467581 w 557813"/>
                <a:gd name="connsiteY2" fmla="*/ 225316 h 450634"/>
                <a:gd name="connsiteX3" fmla="*/ 82032 w 557813"/>
                <a:gd name="connsiteY3" fmla="*/ 225316 h 450634"/>
                <a:gd name="connsiteX4" fmla="*/ 82032 w 557813"/>
                <a:gd name="connsiteY4" fmla="*/ 450634 h 450634"/>
                <a:gd name="connsiteX5" fmla="*/ 557814 w 557813"/>
                <a:gd name="connsiteY5" fmla="*/ 450634 h 45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813" h="450634">
                  <a:moveTo>
                    <a:pt x="0" y="0"/>
                  </a:moveTo>
                  <a:cubicBezTo>
                    <a:pt x="0" y="0"/>
                    <a:pt x="360939" y="0"/>
                    <a:pt x="467581" y="0"/>
                  </a:cubicBezTo>
                  <a:cubicBezTo>
                    <a:pt x="574221" y="0"/>
                    <a:pt x="574221" y="225316"/>
                    <a:pt x="467581" y="225316"/>
                  </a:cubicBezTo>
                  <a:cubicBezTo>
                    <a:pt x="360939" y="225316"/>
                    <a:pt x="180470" y="225316"/>
                    <a:pt x="82032" y="225316"/>
                  </a:cubicBezTo>
                  <a:cubicBezTo>
                    <a:pt x="-16405" y="225316"/>
                    <a:pt x="-16404" y="450634"/>
                    <a:pt x="82032" y="450634"/>
                  </a:cubicBezTo>
                  <a:cubicBezTo>
                    <a:pt x="180469" y="450634"/>
                    <a:pt x="557814" y="450634"/>
                    <a:pt x="557814" y="450634"/>
                  </a:cubicBezTo>
                </a:path>
              </a:pathLst>
            </a:custGeom>
            <a:noFill/>
            <a:ln w="43985" cap="flat">
              <a:solidFill>
                <a:srgbClr val="59231A"/>
              </a:solidFill>
              <a:prstDash val="solid"/>
              <a:miter/>
            </a:ln>
          </p:spPr>
          <p:txBody>
            <a:bodyPr rtlCol="1" anchor="ctr"/>
            <a:lstStyle/>
            <a:p>
              <a:endParaRPr lang="ar-SA"/>
            </a:p>
          </p:txBody>
        </p:sp>
        <p:sp>
          <p:nvSpPr>
            <p:cNvPr id="29" name="Freeform: Shape 28">
              <a:extLst>
                <a:ext uri="{FF2B5EF4-FFF2-40B4-BE49-F238E27FC236}">
                  <a16:creationId xmlns:a16="http://schemas.microsoft.com/office/drawing/2014/main" id="{7DC6FC9B-7D55-532C-92D5-76BE1A67DD17}"/>
                </a:ext>
              </a:extLst>
            </p:cNvPr>
            <p:cNvSpPr/>
            <p:nvPr/>
          </p:nvSpPr>
          <p:spPr>
            <a:xfrm>
              <a:off x="1030364" y="5238827"/>
              <a:ext cx="145517" cy="145517"/>
            </a:xfrm>
            <a:custGeom>
              <a:avLst/>
              <a:gdLst>
                <a:gd name="connsiteX0" fmla="*/ 194022 w 194022"/>
                <a:gd name="connsiteY0" fmla="*/ 97011 h 194022"/>
                <a:gd name="connsiteX1" fmla="*/ 97011 w 194022"/>
                <a:gd name="connsiteY1" fmla="*/ 194023 h 194022"/>
                <a:gd name="connsiteX2" fmla="*/ 0 w 194022"/>
                <a:gd name="connsiteY2" fmla="*/ 97011 h 194022"/>
                <a:gd name="connsiteX3" fmla="*/ 97011 w 194022"/>
                <a:gd name="connsiteY3" fmla="*/ 0 h 194022"/>
                <a:gd name="connsiteX4" fmla="*/ 194022 w 194022"/>
                <a:gd name="connsiteY4" fmla="*/ 97011 h 194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2" h="194022">
                  <a:moveTo>
                    <a:pt x="194022" y="97011"/>
                  </a:moveTo>
                  <a:cubicBezTo>
                    <a:pt x="194022" y="150589"/>
                    <a:pt x="150589" y="194023"/>
                    <a:pt x="97011" y="194023"/>
                  </a:cubicBezTo>
                  <a:cubicBezTo>
                    <a:pt x="43433" y="194023"/>
                    <a:pt x="0" y="150589"/>
                    <a:pt x="0" y="97011"/>
                  </a:cubicBezTo>
                  <a:cubicBezTo>
                    <a:pt x="0" y="43433"/>
                    <a:pt x="43433" y="0"/>
                    <a:pt x="97011" y="0"/>
                  </a:cubicBezTo>
                  <a:cubicBezTo>
                    <a:pt x="150589" y="0"/>
                    <a:pt x="194022" y="43433"/>
                    <a:pt x="194022" y="97011"/>
                  </a:cubicBezTo>
                  <a:close/>
                </a:path>
              </a:pathLst>
            </a:custGeom>
            <a:solidFill>
              <a:srgbClr val="59231A"/>
            </a:solidFill>
            <a:ln w="43985" cap="flat">
              <a:solidFill>
                <a:srgbClr val="59231A"/>
              </a:solidFill>
              <a:prstDash val="solid"/>
              <a:miter/>
            </a:ln>
          </p:spPr>
          <p:txBody>
            <a:bodyPr rtlCol="1" anchor="ctr"/>
            <a:lstStyle/>
            <a:p>
              <a:endParaRPr lang="ar-SA"/>
            </a:p>
          </p:txBody>
        </p:sp>
        <p:sp>
          <p:nvSpPr>
            <p:cNvPr id="30" name="Freeform: Shape 29">
              <a:extLst>
                <a:ext uri="{FF2B5EF4-FFF2-40B4-BE49-F238E27FC236}">
                  <a16:creationId xmlns:a16="http://schemas.microsoft.com/office/drawing/2014/main" id="{4450C3C5-63C5-F1B1-FC70-302E71A15ED2}"/>
                </a:ext>
              </a:extLst>
            </p:cNvPr>
            <p:cNvSpPr/>
            <p:nvPr/>
          </p:nvSpPr>
          <p:spPr>
            <a:xfrm>
              <a:off x="1558903" y="5666911"/>
              <a:ext cx="145517" cy="145517"/>
            </a:xfrm>
            <a:custGeom>
              <a:avLst/>
              <a:gdLst>
                <a:gd name="connsiteX0" fmla="*/ 194022 w 194022"/>
                <a:gd name="connsiteY0" fmla="*/ 97011 h 194022"/>
                <a:gd name="connsiteX1" fmla="*/ 97011 w 194022"/>
                <a:gd name="connsiteY1" fmla="*/ 194023 h 194022"/>
                <a:gd name="connsiteX2" fmla="*/ 0 w 194022"/>
                <a:gd name="connsiteY2" fmla="*/ 97011 h 194022"/>
                <a:gd name="connsiteX3" fmla="*/ 97011 w 194022"/>
                <a:gd name="connsiteY3" fmla="*/ 0 h 194022"/>
                <a:gd name="connsiteX4" fmla="*/ 194022 w 194022"/>
                <a:gd name="connsiteY4" fmla="*/ 97011 h 194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2" h="194022">
                  <a:moveTo>
                    <a:pt x="194022" y="97011"/>
                  </a:moveTo>
                  <a:cubicBezTo>
                    <a:pt x="194022" y="150589"/>
                    <a:pt x="150589" y="194023"/>
                    <a:pt x="97011" y="194023"/>
                  </a:cubicBezTo>
                  <a:cubicBezTo>
                    <a:pt x="43433" y="194023"/>
                    <a:pt x="0" y="150589"/>
                    <a:pt x="0" y="97011"/>
                  </a:cubicBezTo>
                  <a:cubicBezTo>
                    <a:pt x="0" y="43433"/>
                    <a:pt x="43433" y="0"/>
                    <a:pt x="97011" y="0"/>
                  </a:cubicBezTo>
                  <a:cubicBezTo>
                    <a:pt x="150589" y="0"/>
                    <a:pt x="194022" y="43433"/>
                    <a:pt x="194022" y="97011"/>
                  </a:cubicBezTo>
                  <a:close/>
                </a:path>
              </a:pathLst>
            </a:custGeom>
            <a:solidFill>
              <a:srgbClr val="59231A"/>
            </a:solidFill>
            <a:ln w="43985" cap="flat">
              <a:solidFill>
                <a:srgbClr val="59231A"/>
              </a:solidFill>
              <a:prstDash val="solid"/>
              <a:miter/>
            </a:ln>
          </p:spPr>
          <p:txBody>
            <a:bodyPr rtlCol="1" anchor="ctr"/>
            <a:lstStyle/>
            <a:p>
              <a:endParaRPr lang="ar-SA"/>
            </a:p>
          </p:txBody>
        </p:sp>
        <p:sp>
          <p:nvSpPr>
            <p:cNvPr id="31" name="Freeform: Shape 30">
              <a:extLst>
                <a:ext uri="{FF2B5EF4-FFF2-40B4-BE49-F238E27FC236}">
                  <a16:creationId xmlns:a16="http://schemas.microsoft.com/office/drawing/2014/main" id="{60AC77CC-F6CD-D8AD-0983-D8BF944358D1}"/>
                </a:ext>
              </a:extLst>
            </p:cNvPr>
            <p:cNvSpPr/>
            <p:nvPr/>
          </p:nvSpPr>
          <p:spPr>
            <a:xfrm>
              <a:off x="1442661" y="5458252"/>
              <a:ext cx="145516" cy="145516"/>
            </a:xfrm>
            <a:custGeom>
              <a:avLst/>
              <a:gdLst>
                <a:gd name="connsiteX0" fmla="*/ 145517 w 145516"/>
                <a:gd name="connsiteY0" fmla="*/ 72758 h 145516"/>
                <a:gd name="connsiteX1" fmla="*/ 72758 w 145516"/>
                <a:gd name="connsiteY1" fmla="*/ 145517 h 145516"/>
                <a:gd name="connsiteX2" fmla="*/ 0 w 145516"/>
                <a:gd name="connsiteY2" fmla="*/ 72758 h 145516"/>
                <a:gd name="connsiteX3" fmla="*/ 72758 w 145516"/>
                <a:gd name="connsiteY3" fmla="*/ 0 h 145516"/>
                <a:gd name="connsiteX4" fmla="*/ 145517 w 145516"/>
                <a:gd name="connsiteY4" fmla="*/ 72758 h 14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16" h="145516">
                  <a:moveTo>
                    <a:pt x="145517" y="72758"/>
                  </a:moveTo>
                  <a:cubicBezTo>
                    <a:pt x="145517" y="112942"/>
                    <a:pt x="112942" y="145517"/>
                    <a:pt x="72758" y="145517"/>
                  </a:cubicBezTo>
                  <a:cubicBezTo>
                    <a:pt x="32575" y="145517"/>
                    <a:pt x="0" y="112942"/>
                    <a:pt x="0" y="72758"/>
                  </a:cubicBezTo>
                  <a:cubicBezTo>
                    <a:pt x="0" y="32575"/>
                    <a:pt x="32575" y="0"/>
                    <a:pt x="72758" y="0"/>
                  </a:cubicBezTo>
                  <a:cubicBezTo>
                    <a:pt x="112942" y="0"/>
                    <a:pt x="145517" y="32575"/>
                    <a:pt x="145517" y="72758"/>
                  </a:cubicBezTo>
                  <a:close/>
                </a:path>
              </a:pathLst>
            </a:custGeom>
            <a:solidFill>
              <a:srgbClr val="FFFFFF"/>
            </a:solidFill>
            <a:ln w="43985" cap="flat">
              <a:solidFill>
                <a:srgbClr val="59231A"/>
              </a:solidFill>
              <a:prstDash val="solid"/>
              <a:miter/>
            </a:ln>
          </p:spPr>
          <p:txBody>
            <a:bodyPr rtlCol="1" anchor="ctr"/>
            <a:lstStyle/>
            <a:p>
              <a:endParaRPr lang="ar-SA"/>
            </a:p>
          </p:txBody>
        </p:sp>
        <p:sp>
          <p:nvSpPr>
            <p:cNvPr id="32" name="Freeform: Shape 31">
              <a:extLst>
                <a:ext uri="{FF2B5EF4-FFF2-40B4-BE49-F238E27FC236}">
                  <a16:creationId xmlns:a16="http://schemas.microsoft.com/office/drawing/2014/main" id="{095628C3-4C99-AB5C-60AD-DFD8C88E2FE6}"/>
                </a:ext>
              </a:extLst>
            </p:cNvPr>
            <p:cNvSpPr/>
            <p:nvPr/>
          </p:nvSpPr>
          <p:spPr>
            <a:xfrm>
              <a:off x="1175881" y="5458252"/>
              <a:ext cx="145516" cy="145516"/>
            </a:xfrm>
            <a:custGeom>
              <a:avLst/>
              <a:gdLst>
                <a:gd name="connsiteX0" fmla="*/ 145517 w 145516"/>
                <a:gd name="connsiteY0" fmla="*/ 72758 h 145516"/>
                <a:gd name="connsiteX1" fmla="*/ 72758 w 145516"/>
                <a:gd name="connsiteY1" fmla="*/ 145517 h 145516"/>
                <a:gd name="connsiteX2" fmla="*/ 0 w 145516"/>
                <a:gd name="connsiteY2" fmla="*/ 72758 h 145516"/>
                <a:gd name="connsiteX3" fmla="*/ 72758 w 145516"/>
                <a:gd name="connsiteY3" fmla="*/ 0 h 145516"/>
                <a:gd name="connsiteX4" fmla="*/ 145517 w 145516"/>
                <a:gd name="connsiteY4" fmla="*/ 72758 h 14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16" h="145516">
                  <a:moveTo>
                    <a:pt x="145517" y="72758"/>
                  </a:moveTo>
                  <a:cubicBezTo>
                    <a:pt x="145517" y="112942"/>
                    <a:pt x="112942" y="145517"/>
                    <a:pt x="72758" y="145517"/>
                  </a:cubicBezTo>
                  <a:cubicBezTo>
                    <a:pt x="32575" y="145517"/>
                    <a:pt x="0" y="112942"/>
                    <a:pt x="0" y="72758"/>
                  </a:cubicBezTo>
                  <a:cubicBezTo>
                    <a:pt x="0" y="32575"/>
                    <a:pt x="32575" y="0"/>
                    <a:pt x="72758" y="0"/>
                  </a:cubicBezTo>
                  <a:cubicBezTo>
                    <a:pt x="112942" y="0"/>
                    <a:pt x="145517" y="32575"/>
                    <a:pt x="145517" y="72758"/>
                  </a:cubicBezTo>
                  <a:close/>
                </a:path>
              </a:pathLst>
            </a:custGeom>
            <a:solidFill>
              <a:srgbClr val="FFFFFF"/>
            </a:solidFill>
            <a:ln w="43985" cap="flat">
              <a:solidFill>
                <a:srgbClr val="59231A"/>
              </a:solidFill>
              <a:prstDash val="solid"/>
              <a:miter/>
            </a:ln>
          </p:spPr>
          <p:txBody>
            <a:bodyPr rtlCol="1" anchor="ctr"/>
            <a:lstStyle/>
            <a:p>
              <a:endParaRPr lang="ar-SA"/>
            </a:p>
          </p:txBody>
        </p:sp>
        <p:sp>
          <p:nvSpPr>
            <p:cNvPr id="33" name="Freeform: Shape 32">
              <a:extLst>
                <a:ext uri="{FF2B5EF4-FFF2-40B4-BE49-F238E27FC236}">
                  <a16:creationId xmlns:a16="http://schemas.microsoft.com/office/drawing/2014/main" id="{BA8E23A8-A410-D353-8831-E1BC797382F3}"/>
                </a:ext>
              </a:extLst>
            </p:cNvPr>
            <p:cNvSpPr/>
            <p:nvPr/>
          </p:nvSpPr>
          <p:spPr>
            <a:xfrm>
              <a:off x="1297144" y="5676528"/>
              <a:ext cx="145516" cy="145516"/>
            </a:xfrm>
            <a:custGeom>
              <a:avLst/>
              <a:gdLst>
                <a:gd name="connsiteX0" fmla="*/ 145517 w 145516"/>
                <a:gd name="connsiteY0" fmla="*/ 72758 h 145516"/>
                <a:gd name="connsiteX1" fmla="*/ 72758 w 145516"/>
                <a:gd name="connsiteY1" fmla="*/ 145517 h 145516"/>
                <a:gd name="connsiteX2" fmla="*/ 0 w 145516"/>
                <a:gd name="connsiteY2" fmla="*/ 72758 h 145516"/>
                <a:gd name="connsiteX3" fmla="*/ 72758 w 145516"/>
                <a:gd name="connsiteY3" fmla="*/ 0 h 145516"/>
                <a:gd name="connsiteX4" fmla="*/ 145517 w 145516"/>
                <a:gd name="connsiteY4" fmla="*/ 72758 h 14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16" h="145516">
                  <a:moveTo>
                    <a:pt x="145517" y="72758"/>
                  </a:moveTo>
                  <a:cubicBezTo>
                    <a:pt x="145517" y="112942"/>
                    <a:pt x="112942" y="145517"/>
                    <a:pt x="72758" y="145517"/>
                  </a:cubicBezTo>
                  <a:cubicBezTo>
                    <a:pt x="32575" y="145517"/>
                    <a:pt x="0" y="112942"/>
                    <a:pt x="0" y="72758"/>
                  </a:cubicBezTo>
                  <a:cubicBezTo>
                    <a:pt x="0" y="32575"/>
                    <a:pt x="32575" y="0"/>
                    <a:pt x="72758" y="0"/>
                  </a:cubicBezTo>
                  <a:cubicBezTo>
                    <a:pt x="112942" y="0"/>
                    <a:pt x="145517" y="32575"/>
                    <a:pt x="145517" y="72758"/>
                  </a:cubicBezTo>
                  <a:close/>
                </a:path>
              </a:pathLst>
            </a:custGeom>
            <a:solidFill>
              <a:srgbClr val="FFFFFF"/>
            </a:solidFill>
            <a:ln w="43985" cap="flat">
              <a:solidFill>
                <a:srgbClr val="59231A"/>
              </a:solidFill>
              <a:prstDash val="solid"/>
              <a:miter/>
            </a:ln>
          </p:spPr>
          <p:txBody>
            <a:bodyPr rtlCol="1" anchor="ctr"/>
            <a:lstStyle/>
            <a:p>
              <a:endParaRPr lang="ar-SA"/>
            </a:p>
          </p:txBody>
        </p:sp>
        <p:sp>
          <p:nvSpPr>
            <p:cNvPr id="34" name="Freeform: Shape 33">
              <a:extLst>
                <a:ext uri="{FF2B5EF4-FFF2-40B4-BE49-F238E27FC236}">
                  <a16:creationId xmlns:a16="http://schemas.microsoft.com/office/drawing/2014/main" id="{4C4C036B-F7F6-9157-4E68-CB32231401FE}"/>
                </a:ext>
              </a:extLst>
            </p:cNvPr>
            <p:cNvSpPr/>
            <p:nvPr/>
          </p:nvSpPr>
          <p:spPr>
            <a:xfrm>
              <a:off x="1297144" y="5239977"/>
              <a:ext cx="145516" cy="145516"/>
            </a:xfrm>
            <a:custGeom>
              <a:avLst/>
              <a:gdLst>
                <a:gd name="connsiteX0" fmla="*/ 145517 w 145516"/>
                <a:gd name="connsiteY0" fmla="*/ 72758 h 145516"/>
                <a:gd name="connsiteX1" fmla="*/ 72758 w 145516"/>
                <a:gd name="connsiteY1" fmla="*/ 145517 h 145516"/>
                <a:gd name="connsiteX2" fmla="*/ 0 w 145516"/>
                <a:gd name="connsiteY2" fmla="*/ 72758 h 145516"/>
                <a:gd name="connsiteX3" fmla="*/ 72758 w 145516"/>
                <a:gd name="connsiteY3" fmla="*/ 0 h 145516"/>
                <a:gd name="connsiteX4" fmla="*/ 145517 w 145516"/>
                <a:gd name="connsiteY4" fmla="*/ 72758 h 14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16" h="145516">
                  <a:moveTo>
                    <a:pt x="145517" y="72758"/>
                  </a:moveTo>
                  <a:cubicBezTo>
                    <a:pt x="145517" y="112942"/>
                    <a:pt x="112942" y="145517"/>
                    <a:pt x="72758" y="145517"/>
                  </a:cubicBezTo>
                  <a:cubicBezTo>
                    <a:pt x="32575" y="145517"/>
                    <a:pt x="0" y="112942"/>
                    <a:pt x="0" y="72758"/>
                  </a:cubicBezTo>
                  <a:cubicBezTo>
                    <a:pt x="0" y="32575"/>
                    <a:pt x="32575" y="0"/>
                    <a:pt x="72758" y="0"/>
                  </a:cubicBezTo>
                  <a:cubicBezTo>
                    <a:pt x="112942" y="0"/>
                    <a:pt x="145517" y="32575"/>
                    <a:pt x="145517" y="72758"/>
                  </a:cubicBezTo>
                  <a:close/>
                </a:path>
              </a:pathLst>
            </a:custGeom>
            <a:solidFill>
              <a:srgbClr val="FFFFFF"/>
            </a:solidFill>
            <a:ln w="43985" cap="flat">
              <a:solidFill>
                <a:srgbClr val="59231A"/>
              </a:solidFill>
              <a:prstDash val="solid"/>
              <a:miter/>
            </a:ln>
          </p:spPr>
          <p:txBody>
            <a:bodyPr rtlCol="1" anchor="ctr"/>
            <a:lstStyle/>
            <a:p>
              <a:endParaRPr lang="ar-SA"/>
            </a:p>
          </p:txBody>
        </p:sp>
        <p:sp>
          <p:nvSpPr>
            <p:cNvPr id="36" name="Freeform: Shape 35">
              <a:extLst>
                <a:ext uri="{FF2B5EF4-FFF2-40B4-BE49-F238E27FC236}">
                  <a16:creationId xmlns:a16="http://schemas.microsoft.com/office/drawing/2014/main" id="{E3CFF3DF-18E1-45B1-E671-E0A87D2FCD65}"/>
                </a:ext>
              </a:extLst>
            </p:cNvPr>
            <p:cNvSpPr/>
            <p:nvPr/>
          </p:nvSpPr>
          <p:spPr>
            <a:xfrm>
              <a:off x="1297144" y="5239977"/>
              <a:ext cx="145516" cy="145516"/>
            </a:xfrm>
            <a:custGeom>
              <a:avLst/>
              <a:gdLst>
                <a:gd name="connsiteX0" fmla="*/ 145517 w 145516"/>
                <a:gd name="connsiteY0" fmla="*/ 72758 h 145516"/>
                <a:gd name="connsiteX1" fmla="*/ 72758 w 145516"/>
                <a:gd name="connsiteY1" fmla="*/ 145517 h 145516"/>
                <a:gd name="connsiteX2" fmla="*/ 0 w 145516"/>
                <a:gd name="connsiteY2" fmla="*/ 72758 h 145516"/>
                <a:gd name="connsiteX3" fmla="*/ 72758 w 145516"/>
                <a:gd name="connsiteY3" fmla="*/ 0 h 145516"/>
                <a:gd name="connsiteX4" fmla="*/ 145517 w 145516"/>
                <a:gd name="connsiteY4" fmla="*/ 72758 h 14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16" h="145516">
                  <a:moveTo>
                    <a:pt x="145517" y="72758"/>
                  </a:moveTo>
                  <a:cubicBezTo>
                    <a:pt x="145517" y="112942"/>
                    <a:pt x="112942" y="145517"/>
                    <a:pt x="72758" y="145517"/>
                  </a:cubicBezTo>
                  <a:cubicBezTo>
                    <a:pt x="32575" y="145517"/>
                    <a:pt x="0" y="112942"/>
                    <a:pt x="0" y="72758"/>
                  </a:cubicBezTo>
                  <a:cubicBezTo>
                    <a:pt x="0" y="32575"/>
                    <a:pt x="32575" y="0"/>
                    <a:pt x="72758" y="0"/>
                  </a:cubicBezTo>
                  <a:cubicBezTo>
                    <a:pt x="112942" y="0"/>
                    <a:pt x="145517" y="32575"/>
                    <a:pt x="145517" y="72758"/>
                  </a:cubicBezTo>
                  <a:close/>
                </a:path>
              </a:pathLst>
            </a:custGeom>
            <a:solidFill>
              <a:srgbClr val="FFFFFF"/>
            </a:solidFill>
            <a:ln w="43985" cap="flat">
              <a:solidFill>
                <a:srgbClr val="59231A"/>
              </a:solidFill>
              <a:prstDash val="solid"/>
              <a:miter/>
            </a:ln>
          </p:spPr>
          <p:txBody>
            <a:bodyPr rtlCol="1" anchor="ctr"/>
            <a:lstStyle/>
            <a:p>
              <a:endParaRPr lang="ar-SA"/>
            </a:p>
          </p:txBody>
        </p:sp>
      </p:grpSp>
      <p:pic>
        <p:nvPicPr>
          <p:cNvPr id="43" name="Graphic 42">
            <a:extLst>
              <a:ext uri="{FF2B5EF4-FFF2-40B4-BE49-F238E27FC236}">
                <a16:creationId xmlns:a16="http://schemas.microsoft.com/office/drawing/2014/main" id="{D2E26D91-93C8-C4E6-9868-3BB15F87EF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12153" y="5190419"/>
            <a:ext cx="640080" cy="640080"/>
          </a:xfrm>
          <a:prstGeom prst="rect">
            <a:avLst/>
          </a:prstGeom>
        </p:spPr>
      </p:pic>
      <p:pic>
        <p:nvPicPr>
          <p:cNvPr id="44" name="Graphic 43">
            <a:extLst>
              <a:ext uri="{FF2B5EF4-FFF2-40B4-BE49-F238E27FC236}">
                <a16:creationId xmlns:a16="http://schemas.microsoft.com/office/drawing/2014/main" id="{EEEB6956-360B-D6D2-8D31-ED044274DC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3753" y="5217005"/>
            <a:ext cx="634913" cy="634913"/>
          </a:xfrm>
          <a:prstGeom prst="rect">
            <a:avLst/>
          </a:prstGeom>
        </p:spPr>
      </p:pic>
      <p:pic>
        <p:nvPicPr>
          <p:cNvPr id="48" name="Graphic 47">
            <a:extLst>
              <a:ext uri="{FF2B5EF4-FFF2-40B4-BE49-F238E27FC236}">
                <a16:creationId xmlns:a16="http://schemas.microsoft.com/office/drawing/2014/main" id="{A20A45C6-35DC-DDCA-0DD2-DCBCDEFC86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28083" y="2348159"/>
            <a:ext cx="640080" cy="640080"/>
          </a:xfrm>
          <a:prstGeom prst="rect">
            <a:avLst/>
          </a:prstGeom>
        </p:spPr>
      </p:pic>
    </p:spTree>
    <p:extLst>
      <p:ext uri="{BB962C8B-B14F-4D97-AF65-F5344CB8AC3E}">
        <p14:creationId xmlns:p14="http://schemas.microsoft.com/office/powerpoint/2010/main" val="2558080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picture containing outdoor, nature&#10;&#10;Description automatically generated">
            <a:extLst>
              <a:ext uri="{FF2B5EF4-FFF2-40B4-BE49-F238E27FC236}">
                <a16:creationId xmlns:a16="http://schemas.microsoft.com/office/drawing/2014/main" id="{616A9223-F147-E93D-413A-18A3219CC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مربع نص 10">
            <a:extLst>
              <a:ext uri="{FF2B5EF4-FFF2-40B4-BE49-F238E27FC236}">
                <a16:creationId xmlns:a16="http://schemas.microsoft.com/office/drawing/2014/main" id="{D5E17A2C-62D5-1B15-3241-3738CA28F930}"/>
              </a:ext>
            </a:extLst>
          </p:cNvPr>
          <p:cNvSpPr txBox="1"/>
          <p:nvPr/>
        </p:nvSpPr>
        <p:spPr>
          <a:xfrm>
            <a:off x="6716946" y="522321"/>
            <a:ext cx="4356066" cy="1938992"/>
          </a:xfrm>
          <a:prstGeom prst="rect">
            <a:avLst/>
          </a:prstGeom>
          <a:noFill/>
        </p:spPr>
        <p:txBody>
          <a:bodyPr wrap="square">
            <a:spAutoFit/>
          </a:bodyPr>
          <a:lstStyle/>
          <a:p>
            <a:pPr algn="ctr"/>
            <a:r>
              <a:rPr lang="en-US" sz="6000">
                <a:solidFill>
                  <a:schemeClr val="bg1"/>
                </a:solidFill>
                <a:latin typeface="Montserrat SemiBold" panose="00000700000000000000" pitchFamily="2" charset="0"/>
                <a:cs typeface="+mj-cs"/>
              </a:rPr>
              <a:t>TEAM MEMBERS</a:t>
            </a:r>
            <a:endParaRPr lang="ar-SA" sz="6000">
              <a:latin typeface="Montserrat SemiBold" panose="00000700000000000000" pitchFamily="2" charset="0"/>
              <a:cs typeface="+mj-cs"/>
            </a:endParaRPr>
          </a:p>
        </p:txBody>
      </p:sp>
      <p:cxnSp>
        <p:nvCxnSpPr>
          <p:cNvPr id="50" name="Straight Arrow Connector 60">
            <a:extLst>
              <a:ext uri="{FF2B5EF4-FFF2-40B4-BE49-F238E27FC236}">
                <a16:creationId xmlns:a16="http://schemas.microsoft.com/office/drawing/2014/main" id="{C6737F52-3BC7-ED86-C24E-BEC2CEB3F8DD}"/>
              </a:ext>
            </a:extLst>
          </p:cNvPr>
          <p:cNvCxnSpPr>
            <a:cxnSpLocks/>
          </p:cNvCxnSpPr>
          <p:nvPr/>
        </p:nvCxnSpPr>
        <p:spPr>
          <a:xfrm rot="16200000" flipH="1">
            <a:off x="-1154249" y="2512462"/>
            <a:ext cx="4114800" cy="365760"/>
          </a:xfrm>
          <a:prstGeom prst="bentConnector3">
            <a:avLst>
              <a:gd name="adj1" fmla="val 100011"/>
            </a:avLst>
          </a:prstGeom>
          <a:ln w="28575">
            <a:solidFill>
              <a:srgbClr val="FF5757">
                <a:alpha val="80000"/>
              </a:srgbClr>
            </a:solidFill>
            <a:prstDash val="dash"/>
            <a:headEnd type="none" w="med" len="med"/>
            <a:tailEnd type="arrow" w="med" len="med"/>
          </a:ln>
          <a:effectLst>
            <a:outerShdw blurRad="190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52" name="Straight Arrow Connector 60">
            <a:extLst>
              <a:ext uri="{FF2B5EF4-FFF2-40B4-BE49-F238E27FC236}">
                <a16:creationId xmlns:a16="http://schemas.microsoft.com/office/drawing/2014/main" id="{3687BCB3-613A-B942-8D57-AC338BB08F52}"/>
              </a:ext>
            </a:extLst>
          </p:cNvPr>
          <p:cNvCxnSpPr>
            <a:cxnSpLocks/>
          </p:cNvCxnSpPr>
          <p:nvPr/>
        </p:nvCxnSpPr>
        <p:spPr>
          <a:xfrm flipV="1">
            <a:off x="796444" y="2764822"/>
            <a:ext cx="1645920" cy="0"/>
          </a:xfrm>
          <a:prstGeom prst="bentConnector3">
            <a:avLst>
              <a:gd name="adj1" fmla="val 50000"/>
            </a:avLst>
          </a:prstGeom>
          <a:ln w="28575">
            <a:solidFill>
              <a:srgbClr val="FF5757"/>
            </a:solidFill>
            <a:prstDash val="dash"/>
            <a:headEnd type="none" w="med" len="med"/>
            <a:tailEnd type="arrow" w="med" len="med"/>
          </a:ln>
          <a:effectLst>
            <a:outerShdw blurRad="190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grpSp>
        <p:nvGrpSpPr>
          <p:cNvPr id="109" name="Group 108">
            <a:extLst>
              <a:ext uri="{FF2B5EF4-FFF2-40B4-BE49-F238E27FC236}">
                <a16:creationId xmlns:a16="http://schemas.microsoft.com/office/drawing/2014/main" id="{0AD33830-4F3B-7BAE-E508-47FD2983A299}"/>
              </a:ext>
            </a:extLst>
          </p:cNvPr>
          <p:cNvGrpSpPr/>
          <p:nvPr/>
        </p:nvGrpSpPr>
        <p:grpSpPr>
          <a:xfrm>
            <a:off x="471350" y="439824"/>
            <a:ext cx="3223041" cy="661720"/>
            <a:chOff x="433250" y="236624"/>
            <a:chExt cx="3223041" cy="661720"/>
          </a:xfrm>
        </p:grpSpPr>
        <p:sp>
          <p:nvSpPr>
            <p:cNvPr id="31" name="مربع نص 16">
              <a:extLst>
                <a:ext uri="{FF2B5EF4-FFF2-40B4-BE49-F238E27FC236}">
                  <a16:creationId xmlns:a16="http://schemas.microsoft.com/office/drawing/2014/main" id="{461DD41D-A564-F60B-1FBF-6CF507545917}"/>
                </a:ext>
              </a:extLst>
            </p:cNvPr>
            <p:cNvSpPr txBox="1"/>
            <p:nvPr/>
          </p:nvSpPr>
          <p:spPr>
            <a:xfrm>
              <a:off x="1098731" y="236624"/>
              <a:ext cx="2557560" cy="661720"/>
            </a:xfrm>
            <a:prstGeom prst="rect">
              <a:avLst/>
            </a:prstGeom>
            <a:noFill/>
          </p:spPr>
          <p:txBody>
            <a:bodyPr wrap="square">
              <a:spAutoFit/>
            </a:bodyPr>
            <a:lstStyle/>
            <a:p>
              <a:pPr algn="l" rtl="0"/>
              <a:r>
                <a:rPr lang="en-US" sz="2100">
                  <a:solidFill>
                    <a:schemeClr val="bg1"/>
                  </a:solidFill>
                  <a:effectLst>
                    <a:outerShdw blurRad="190500" sx="102000" sy="102000" algn="ctr" rotWithShape="0">
                      <a:prstClr val="black">
                        <a:alpha val="25000"/>
                      </a:prstClr>
                    </a:outerShdw>
                  </a:effectLst>
                  <a:latin typeface="Montserrat Light" panose="00000400000000000000" pitchFamily="2" charset="0"/>
                  <a:ea typeface="HGPMinchoE" panose="020B0400000000000000" pitchFamily="18" charset="-128"/>
                  <a:cs typeface="+mj-cs"/>
                </a:rPr>
                <a:t>Hadeel Alharbi</a:t>
              </a:r>
              <a:endParaRPr lang="en-US" sz="2100">
                <a:solidFill>
                  <a:schemeClr val="bg1"/>
                </a:solidFill>
                <a:effectLst>
                  <a:outerShdw blurRad="190500" sx="102000" sy="102000" algn="ctr" rotWithShape="0">
                    <a:prstClr val="black">
                      <a:alpha val="25000"/>
                    </a:prstClr>
                  </a:outerShdw>
                </a:effectLst>
                <a:highlight>
                  <a:srgbClr val="FF5757"/>
                </a:highlight>
                <a:latin typeface="Montserrat Light" panose="00000400000000000000" pitchFamily="2" charset="0"/>
                <a:ea typeface="HGPMinchoE" panose="020B0400000000000000" pitchFamily="18" charset="-128"/>
                <a:cs typeface="+mj-cs"/>
              </a:endParaRPr>
            </a:p>
            <a:p>
              <a:pPr algn="l" rtl="0"/>
              <a:r>
                <a:rPr lang="en-US" sz="1600">
                  <a:solidFill>
                    <a:schemeClr val="bg1"/>
                  </a:solidFill>
                  <a:effectLst>
                    <a:outerShdw blurRad="190500" sx="102000" sy="102000" algn="ctr" rotWithShape="0">
                      <a:prstClr val="black">
                        <a:alpha val="25000"/>
                      </a:prstClr>
                    </a:outerShdw>
                  </a:effectLst>
                  <a:highlight>
                    <a:srgbClr val="FFA285"/>
                  </a:highlight>
                  <a:latin typeface="Montserrat Light" panose="00000400000000000000" pitchFamily="2" charset="0"/>
                  <a:ea typeface="HGPMinchoE" panose="020B0400000000000000" pitchFamily="18" charset="-128"/>
                  <a:cs typeface="+mj-cs"/>
                </a:rPr>
                <a:t>Team Leader</a:t>
              </a:r>
              <a:endParaRPr lang="ar-SA" sz="1600">
                <a:solidFill>
                  <a:schemeClr val="bg1"/>
                </a:solidFill>
                <a:effectLst>
                  <a:outerShdw blurRad="190500" sx="102000" sy="102000" algn="ctr" rotWithShape="0">
                    <a:prstClr val="black">
                      <a:alpha val="25000"/>
                    </a:prstClr>
                  </a:outerShdw>
                </a:effectLst>
                <a:highlight>
                  <a:srgbClr val="FFA285"/>
                </a:highlight>
                <a:latin typeface="Montserrat Light" panose="00000400000000000000" pitchFamily="2" charset="0"/>
                <a:cs typeface="+mj-cs"/>
              </a:endParaRPr>
            </a:p>
          </p:txBody>
        </p:sp>
        <p:grpSp>
          <p:nvGrpSpPr>
            <p:cNvPr id="86" name="Graphic 32">
              <a:extLst>
                <a:ext uri="{FF2B5EF4-FFF2-40B4-BE49-F238E27FC236}">
                  <a16:creationId xmlns:a16="http://schemas.microsoft.com/office/drawing/2014/main" id="{2E7AAFD7-8D54-5991-4A7D-4DD674F89019}"/>
                </a:ext>
              </a:extLst>
            </p:cNvPr>
            <p:cNvGrpSpPr/>
            <p:nvPr/>
          </p:nvGrpSpPr>
          <p:grpSpPr>
            <a:xfrm>
              <a:off x="433250" y="236624"/>
              <a:ext cx="548640" cy="633346"/>
              <a:chOff x="784194" y="4685030"/>
              <a:chExt cx="617220" cy="756550"/>
            </a:xfrm>
            <a:solidFill>
              <a:srgbClr val="FF5757"/>
            </a:solidFill>
          </p:grpSpPr>
          <p:sp>
            <p:nvSpPr>
              <p:cNvPr id="87" name="Freeform: Shape 86">
                <a:extLst>
                  <a:ext uri="{FF2B5EF4-FFF2-40B4-BE49-F238E27FC236}">
                    <a16:creationId xmlns:a16="http://schemas.microsoft.com/office/drawing/2014/main" id="{9B15971D-00F6-86C6-96E3-C67D42728F59}"/>
                  </a:ext>
                </a:extLst>
              </p:cNvPr>
              <p:cNvSpPr/>
              <p:nvPr/>
            </p:nvSpPr>
            <p:spPr>
              <a:xfrm>
                <a:off x="784194" y="5030100"/>
                <a:ext cx="617220" cy="411480"/>
              </a:xfrm>
              <a:custGeom>
                <a:avLst/>
                <a:gdLst>
                  <a:gd name="connsiteX0" fmla="*/ 308610 w 617220"/>
                  <a:gd name="connsiteY0" fmla="*/ 0 h 411480"/>
                  <a:gd name="connsiteX1" fmla="*/ 0 w 617220"/>
                  <a:gd name="connsiteY1" fmla="*/ 308610 h 411480"/>
                  <a:gd name="connsiteX2" fmla="*/ 102870 w 617220"/>
                  <a:gd name="connsiteY2" fmla="*/ 411480 h 411480"/>
                  <a:gd name="connsiteX3" fmla="*/ 514350 w 617220"/>
                  <a:gd name="connsiteY3" fmla="*/ 411480 h 411480"/>
                  <a:gd name="connsiteX4" fmla="*/ 617220 w 617220"/>
                  <a:gd name="connsiteY4" fmla="*/ 308610 h 411480"/>
                  <a:gd name="connsiteX5" fmla="*/ 308610 w 617220"/>
                  <a:gd name="connsiteY5"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220" h="411480">
                    <a:moveTo>
                      <a:pt x="308610" y="0"/>
                    </a:moveTo>
                    <a:cubicBezTo>
                      <a:pt x="138232" y="0"/>
                      <a:pt x="0" y="138232"/>
                      <a:pt x="0" y="308610"/>
                    </a:cubicBezTo>
                    <a:cubicBezTo>
                      <a:pt x="0" y="365471"/>
                      <a:pt x="46009" y="411480"/>
                      <a:pt x="102870" y="411480"/>
                    </a:cubicBezTo>
                    <a:lnTo>
                      <a:pt x="514350" y="411480"/>
                    </a:lnTo>
                    <a:cubicBezTo>
                      <a:pt x="571211" y="411480"/>
                      <a:pt x="617220" y="365471"/>
                      <a:pt x="617220" y="308610"/>
                    </a:cubicBezTo>
                    <a:cubicBezTo>
                      <a:pt x="617220" y="138232"/>
                      <a:pt x="478988" y="0"/>
                      <a:pt x="308610" y="0"/>
                    </a:cubicBezTo>
                    <a:close/>
                  </a:path>
                </a:pathLst>
              </a:custGeom>
              <a:solidFill>
                <a:srgbClr val="FFA285"/>
              </a:solidFill>
              <a:ln w="25598" cap="flat">
                <a:noFill/>
                <a:prstDash val="solid"/>
                <a:miter/>
              </a:ln>
              <a:effectLst>
                <a:outerShdw blurRad="190500" sx="102000" sy="102000" algn="ctr" rotWithShape="0">
                  <a:prstClr val="black">
                    <a:alpha val="25000"/>
                  </a:prstClr>
                </a:outerShdw>
              </a:effectLst>
            </p:spPr>
            <p:txBody>
              <a:bodyPr rtlCol="1" anchor="ctr"/>
              <a:lstStyle/>
              <a:p>
                <a:endParaRPr lang="ar-SA"/>
              </a:p>
            </p:txBody>
          </p:sp>
          <p:sp>
            <p:nvSpPr>
              <p:cNvPr id="88" name="Freeform: Shape 87">
                <a:extLst>
                  <a:ext uri="{FF2B5EF4-FFF2-40B4-BE49-F238E27FC236}">
                    <a16:creationId xmlns:a16="http://schemas.microsoft.com/office/drawing/2014/main" id="{575C9EF3-9A20-49B2-974A-FCE71DFEF08F}"/>
                  </a:ext>
                </a:extLst>
              </p:cNvPr>
              <p:cNvSpPr/>
              <p:nvPr/>
            </p:nvSpPr>
            <p:spPr>
              <a:xfrm>
                <a:off x="938499" y="4685030"/>
                <a:ext cx="308610" cy="308610"/>
              </a:xfrm>
              <a:custGeom>
                <a:avLst/>
                <a:gdLst>
                  <a:gd name="connsiteX0" fmla="*/ 308610 w 308610"/>
                  <a:gd name="connsiteY0" fmla="*/ 154305 h 308610"/>
                  <a:gd name="connsiteX1" fmla="*/ 154305 w 308610"/>
                  <a:gd name="connsiteY1" fmla="*/ 308610 h 308610"/>
                  <a:gd name="connsiteX2" fmla="*/ 0 w 308610"/>
                  <a:gd name="connsiteY2" fmla="*/ 154305 h 308610"/>
                  <a:gd name="connsiteX3" fmla="*/ 154305 w 308610"/>
                  <a:gd name="connsiteY3" fmla="*/ 0 h 308610"/>
                  <a:gd name="connsiteX4" fmla="*/ 308610 w 308610"/>
                  <a:gd name="connsiteY4" fmla="*/ 154305 h 30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 h="308610">
                    <a:moveTo>
                      <a:pt x="308610" y="154305"/>
                    </a:moveTo>
                    <a:cubicBezTo>
                      <a:pt x="308610" y="239525"/>
                      <a:pt x="239525" y="308610"/>
                      <a:pt x="154305" y="308610"/>
                    </a:cubicBezTo>
                    <a:cubicBezTo>
                      <a:pt x="69085" y="308610"/>
                      <a:pt x="0" y="239525"/>
                      <a:pt x="0" y="154305"/>
                    </a:cubicBezTo>
                    <a:cubicBezTo>
                      <a:pt x="0" y="69085"/>
                      <a:pt x="69085" y="0"/>
                      <a:pt x="154305" y="0"/>
                    </a:cubicBezTo>
                    <a:cubicBezTo>
                      <a:pt x="239525" y="0"/>
                      <a:pt x="308610" y="69085"/>
                      <a:pt x="308610" y="154305"/>
                    </a:cubicBezTo>
                    <a:close/>
                  </a:path>
                </a:pathLst>
              </a:custGeom>
              <a:solidFill>
                <a:srgbClr val="FFA285"/>
              </a:solidFill>
              <a:ln w="25598" cap="flat">
                <a:noFill/>
                <a:prstDash val="solid"/>
                <a:miter/>
              </a:ln>
              <a:effectLst>
                <a:outerShdw blurRad="190500" sx="102000" sy="102000" algn="ctr" rotWithShape="0">
                  <a:prstClr val="black">
                    <a:alpha val="25000"/>
                  </a:prstClr>
                </a:outerShdw>
              </a:effectLst>
            </p:spPr>
            <p:txBody>
              <a:bodyPr rtlCol="1" anchor="ctr"/>
              <a:lstStyle/>
              <a:p>
                <a:endParaRPr lang="ar-SA"/>
              </a:p>
            </p:txBody>
          </p:sp>
        </p:grpSp>
      </p:grpSp>
      <p:cxnSp>
        <p:nvCxnSpPr>
          <p:cNvPr id="90" name="Straight Arrow Connector 60">
            <a:extLst>
              <a:ext uri="{FF2B5EF4-FFF2-40B4-BE49-F238E27FC236}">
                <a16:creationId xmlns:a16="http://schemas.microsoft.com/office/drawing/2014/main" id="{D79A1E9C-998B-05A2-86DB-2540D4B1AAB8}"/>
              </a:ext>
            </a:extLst>
          </p:cNvPr>
          <p:cNvCxnSpPr>
            <a:cxnSpLocks/>
          </p:cNvCxnSpPr>
          <p:nvPr/>
        </p:nvCxnSpPr>
        <p:spPr>
          <a:xfrm flipV="1">
            <a:off x="771044" y="3780822"/>
            <a:ext cx="1005840" cy="0"/>
          </a:xfrm>
          <a:prstGeom prst="bentConnector3">
            <a:avLst>
              <a:gd name="adj1" fmla="val 50000"/>
            </a:avLst>
          </a:prstGeom>
          <a:ln w="28575">
            <a:solidFill>
              <a:srgbClr val="FF5757"/>
            </a:solidFill>
            <a:prstDash val="dash"/>
            <a:headEnd type="none" w="med" len="med"/>
            <a:tailEnd type="arrow" w="med" len="med"/>
          </a:ln>
          <a:effectLst>
            <a:outerShdw blurRad="190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91" name="Straight Arrow Connector 60">
            <a:extLst>
              <a:ext uri="{FF2B5EF4-FFF2-40B4-BE49-F238E27FC236}">
                <a16:creationId xmlns:a16="http://schemas.microsoft.com/office/drawing/2014/main" id="{30189BB6-9EC7-DBEF-D6B9-B5654927C4CA}"/>
              </a:ext>
            </a:extLst>
          </p:cNvPr>
          <p:cNvCxnSpPr>
            <a:cxnSpLocks/>
          </p:cNvCxnSpPr>
          <p:nvPr/>
        </p:nvCxnSpPr>
        <p:spPr>
          <a:xfrm flipV="1">
            <a:off x="745644" y="1799622"/>
            <a:ext cx="2377440" cy="0"/>
          </a:xfrm>
          <a:prstGeom prst="bentConnector3">
            <a:avLst>
              <a:gd name="adj1" fmla="val 50000"/>
            </a:avLst>
          </a:prstGeom>
          <a:ln w="28575">
            <a:solidFill>
              <a:srgbClr val="FF5757"/>
            </a:solidFill>
            <a:prstDash val="dash"/>
            <a:headEnd type="none" w="med" len="med"/>
            <a:tailEnd type="arrow" w="med" len="med"/>
          </a:ln>
          <a:effectLst>
            <a:outerShdw blurRad="190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grpSp>
        <p:nvGrpSpPr>
          <p:cNvPr id="92" name="Group 91">
            <a:extLst>
              <a:ext uri="{FF2B5EF4-FFF2-40B4-BE49-F238E27FC236}">
                <a16:creationId xmlns:a16="http://schemas.microsoft.com/office/drawing/2014/main" id="{31FABFD5-F191-B88D-0C5A-50DDAFEE1D7F}"/>
              </a:ext>
            </a:extLst>
          </p:cNvPr>
          <p:cNvGrpSpPr/>
          <p:nvPr/>
        </p:nvGrpSpPr>
        <p:grpSpPr>
          <a:xfrm>
            <a:off x="1232561" y="1394971"/>
            <a:ext cx="5420143" cy="3783065"/>
            <a:chOff x="1308761" y="1750571"/>
            <a:chExt cx="5420143" cy="3783065"/>
          </a:xfrm>
        </p:grpSpPr>
        <p:sp>
          <p:nvSpPr>
            <p:cNvPr id="93" name="مربع نص 18">
              <a:extLst>
                <a:ext uri="{FF2B5EF4-FFF2-40B4-BE49-F238E27FC236}">
                  <a16:creationId xmlns:a16="http://schemas.microsoft.com/office/drawing/2014/main" id="{A1CE17B6-F082-5642-3A8E-96476C39DC07}"/>
                </a:ext>
              </a:extLst>
            </p:cNvPr>
            <p:cNvSpPr txBox="1"/>
            <p:nvPr/>
          </p:nvSpPr>
          <p:spPr>
            <a:xfrm>
              <a:off x="2112671" y="4794972"/>
              <a:ext cx="2679480" cy="738664"/>
            </a:xfrm>
            <a:prstGeom prst="rect">
              <a:avLst/>
            </a:prstGeom>
            <a:noFill/>
          </p:spPr>
          <p:txBody>
            <a:bodyPr wrap="square">
              <a:spAutoFit/>
            </a:bodyPr>
            <a:lstStyle/>
            <a:p>
              <a:pPr algn="l" rtl="0"/>
              <a:r>
                <a:rPr lang="en-US" sz="2100">
                  <a:solidFill>
                    <a:schemeClr val="bg1"/>
                  </a:solidFill>
                  <a:effectLst>
                    <a:outerShdw blurRad="190500" sx="102000" sy="102000" algn="ctr" rotWithShape="0">
                      <a:prstClr val="black">
                        <a:alpha val="25000"/>
                      </a:prstClr>
                    </a:outerShdw>
                  </a:effectLst>
                  <a:latin typeface="Montserrat Light" panose="00000400000000000000" pitchFamily="2" charset="0"/>
                  <a:ea typeface="HGPMinchoE" panose="020B0400000000000000" pitchFamily="18" charset="-128"/>
                  <a:cs typeface="+mj-cs"/>
                </a:rPr>
                <a:t>Mohammed Alkhaldi</a:t>
              </a:r>
            </a:p>
          </p:txBody>
        </p:sp>
        <p:sp>
          <p:nvSpPr>
            <p:cNvPr id="94" name="مربع نص 18">
              <a:extLst>
                <a:ext uri="{FF2B5EF4-FFF2-40B4-BE49-F238E27FC236}">
                  <a16:creationId xmlns:a16="http://schemas.microsoft.com/office/drawing/2014/main" id="{82CB6BCB-A125-CD52-4A54-B5F2DEDCB193}"/>
                </a:ext>
              </a:extLst>
            </p:cNvPr>
            <p:cNvSpPr txBox="1"/>
            <p:nvPr/>
          </p:nvSpPr>
          <p:spPr>
            <a:xfrm>
              <a:off x="2728624" y="3921015"/>
              <a:ext cx="2679480" cy="415498"/>
            </a:xfrm>
            <a:prstGeom prst="rect">
              <a:avLst/>
            </a:prstGeom>
            <a:noFill/>
          </p:spPr>
          <p:txBody>
            <a:bodyPr wrap="square">
              <a:spAutoFit/>
            </a:bodyPr>
            <a:lstStyle/>
            <a:p>
              <a:pPr algn="l" rtl="0"/>
              <a:r>
                <a:rPr lang="en-US" sz="2100">
                  <a:solidFill>
                    <a:schemeClr val="bg1"/>
                  </a:solidFill>
                  <a:effectLst>
                    <a:outerShdw blurRad="190500" sx="102000" sy="102000" algn="ctr" rotWithShape="0">
                      <a:prstClr val="black">
                        <a:alpha val="25000"/>
                      </a:prstClr>
                    </a:outerShdw>
                  </a:effectLst>
                  <a:latin typeface="Montserrat Light" panose="00000400000000000000" pitchFamily="2" charset="0"/>
                  <a:ea typeface="HGPMinchoE" panose="020B0400000000000000" pitchFamily="18" charset="-128"/>
                  <a:cs typeface="+mj-cs"/>
                </a:rPr>
                <a:t>Arwa Fawzi</a:t>
              </a:r>
            </a:p>
          </p:txBody>
        </p:sp>
        <p:sp>
          <p:nvSpPr>
            <p:cNvPr id="95" name="مربع نص 16">
              <a:extLst>
                <a:ext uri="{FF2B5EF4-FFF2-40B4-BE49-F238E27FC236}">
                  <a16:creationId xmlns:a16="http://schemas.microsoft.com/office/drawing/2014/main" id="{B43E76A6-2166-D2AD-8A87-72209CE520C2}"/>
                </a:ext>
              </a:extLst>
            </p:cNvPr>
            <p:cNvSpPr txBox="1"/>
            <p:nvPr/>
          </p:nvSpPr>
          <p:spPr>
            <a:xfrm>
              <a:off x="3338224" y="2928452"/>
              <a:ext cx="2557560" cy="415498"/>
            </a:xfrm>
            <a:prstGeom prst="rect">
              <a:avLst/>
            </a:prstGeom>
            <a:noFill/>
          </p:spPr>
          <p:txBody>
            <a:bodyPr wrap="square">
              <a:spAutoFit/>
            </a:bodyPr>
            <a:lstStyle/>
            <a:p>
              <a:pPr algn="l" rtl="0"/>
              <a:r>
                <a:rPr lang="en-US" sz="2100">
                  <a:solidFill>
                    <a:schemeClr val="bg1"/>
                  </a:solidFill>
                  <a:effectLst>
                    <a:outerShdw blurRad="190500" sx="102000" sy="102000" algn="ctr" rotWithShape="0">
                      <a:prstClr val="black">
                        <a:alpha val="25000"/>
                      </a:prstClr>
                    </a:outerShdw>
                  </a:effectLst>
                  <a:latin typeface="Montserrat Light" panose="00000400000000000000" pitchFamily="2" charset="0"/>
                  <a:ea typeface="HGPMinchoE" panose="020B0400000000000000" pitchFamily="18" charset="-128"/>
                  <a:cs typeface="+mj-cs"/>
                </a:rPr>
                <a:t>Haifa Alshareef</a:t>
              </a:r>
              <a:endParaRPr lang="en-US" sz="2100">
                <a:solidFill>
                  <a:schemeClr val="bg1"/>
                </a:solidFill>
                <a:effectLst>
                  <a:outerShdw blurRad="190500" sx="102000" sy="102000" algn="ctr" rotWithShape="0">
                    <a:prstClr val="black">
                      <a:alpha val="25000"/>
                    </a:prstClr>
                  </a:outerShdw>
                </a:effectLst>
                <a:highlight>
                  <a:srgbClr val="FF5757"/>
                </a:highlight>
                <a:latin typeface="Montserrat Light" panose="00000400000000000000" pitchFamily="2" charset="0"/>
                <a:ea typeface="HGPMinchoE" panose="020B0400000000000000" pitchFamily="18" charset="-128"/>
                <a:cs typeface="+mj-cs"/>
              </a:endParaRPr>
            </a:p>
          </p:txBody>
        </p:sp>
        <p:sp>
          <p:nvSpPr>
            <p:cNvPr id="96" name="مربع نص 18">
              <a:extLst>
                <a:ext uri="{FF2B5EF4-FFF2-40B4-BE49-F238E27FC236}">
                  <a16:creationId xmlns:a16="http://schemas.microsoft.com/office/drawing/2014/main" id="{FABCB7D6-F322-C21B-458E-D73FA4460A3E}"/>
                </a:ext>
              </a:extLst>
            </p:cNvPr>
            <p:cNvSpPr txBox="1"/>
            <p:nvPr/>
          </p:nvSpPr>
          <p:spPr>
            <a:xfrm>
              <a:off x="4049424" y="1750571"/>
              <a:ext cx="2679480" cy="738664"/>
            </a:xfrm>
            <a:prstGeom prst="rect">
              <a:avLst/>
            </a:prstGeom>
            <a:noFill/>
          </p:spPr>
          <p:txBody>
            <a:bodyPr wrap="square">
              <a:spAutoFit/>
            </a:bodyPr>
            <a:lstStyle/>
            <a:p>
              <a:pPr algn="l" rtl="0"/>
              <a:r>
                <a:rPr lang="en-US" sz="2100">
                  <a:solidFill>
                    <a:schemeClr val="bg1"/>
                  </a:solidFill>
                  <a:effectLst>
                    <a:outerShdw blurRad="190500" sx="102000" sy="102000" algn="ctr" rotWithShape="0">
                      <a:prstClr val="black">
                        <a:alpha val="25000"/>
                      </a:prstClr>
                    </a:outerShdw>
                  </a:effectLst>
                  <a:latin typeface="Montserrat Light" panose="00000400000000000000" pitchFamily="2" charset="0"/>
                  <a:ea typeface="HGPMinchoE" panose="020B0400000000000000" pitchFamily="18" charset="-128"/>
                  <a:cs typeface="+mj-cs"/>
                </a:rPr>
                <a:t>Abdulmohsen Alfreh</a:t>
              </a:r>
            </a:p>
          </p:txBody>
        </p:sp>
        <p:grpSp>
          <p:nvGrpSpPr>
            <p:cNvPr id="97" name="Group 96">
              <a:extLst>
                <a:ext uri="{FF2B5EF4-FFF2-40B4-BE49-F238E27FC236}">
                  <a16:creationId xmlns:a16="http://schemas.microsoft.com/office/drawing/2014/main" id="{A6FF7A07-2BD9-E336-7C3F-DC6F0CA36715}"/>
                </a:ext>
              </a:extLst>
            </p:cNvPr>
            <p:cNvGrpSpPr/>
            <p:nvPr/>
          </p:nvGrpSpPr>
          <p:grpSpPr>
            <a:xfrm>
              <a:off x="3366161" y="1783493"/>
              <a:ext cx="548640" cy="633347"/>
              <a:chOff x="3404261" y="1636419"/>
              <a:chExt cx="548640" cy="633347"/>
            </a:xfrm>
          </p:grpSpPr>
          <p:sp>
            <p:nvSpPr>
              <p:cNvPr id="107" name="Freeform: Shape 106">
                <a:extLst>
                  <a:ext uri="{FF2B5EF4-FFF2-40B4-BE49-F238E27FC236}">
                    <a16:creationId xmlns:a16="http://schemas.microsoft.com/office/drawing/2014/main" id="{DF109B73-AD2F-7851-1A43-90C83BD73EF2}"/>
                  </a:ext>
                </a:extLst>
              </p:cNvPr>
              <p:cNvSpPr/>
              <p:nvPr/>
            </p:nvSpPr>
            <p:spPr>
              <a:xfrm>
                <a:off x="3404261" y="1925295"/>
                <a:ext cx="548640" cy="344471"/>
              </a:xfrm>
              <a:custGeom>
                <a:avLst/>
                <a:gdLst>
                  <a:gd name="connsiteX0" fmla="*/ 308610 w 617220"/>
                  <a:gd name="connsiteY0" fmla="*/ 0 h 411480"/>
                  <a:gd name="connsiteX1" fmla="*/ 0 w 617220"/>
                  <a:gd name="connsiteY1" fmla="*/ 308610 h 411480"/>
                  <a:gd name="connsiteX2" fmla="*/ 102870 w 617220"/>
                  <a:gd name="connsiteY2" fmla="*/ 411480 h 411480"/>
                  <a:gd name="connsiteX3" fmla="*/ 514350 w 617220"/>
                  <a:gd name="connsiteY3" fmla="*/ 411480 h 411480"/>
                  <a:gd name="connsiteX4" fmla="*/ 617220 w 617220"/>
                  <a:gd name="connsiteY4" fmla="*/ 308610 h 411480"/>
                  <a:gd name="connsiteX5" fmla="*/ 308610 w 617220"/>
                  <a:gd name="connsiteY5"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220" h="411480">
                    <a:moveTo>
                      <a:pt x="308610" y="0"/>
                    </a:moveTo>
                    <a:cubicBezTo>
                      <a:pt x="138232" y="0"/>
                      <a:pt x="0" y="138232"/>
                      <a:pt x="0" y="308610"/>
                    </a:cubicBezTo>
                    <a:cubicBezTo>
                      <a:pt x="0" y="365471"/>
                      <a:pt x="46009" y="411480"/>
                      <a:pt x="102870" y="411480"/>
                    </a:cubicBezTo>
                    <a:lnTo>
                      <a:pt x="514350" y="411480"/>
                    </a:lnTo>
                    <a:cubicBezTo>
                      <a:pt x="571211" y="411480"/>
                      <a:pt x="617220" y="365471"/>
                      <a:pt x="617220" y="308610"/>
                    </a:cubicBezTo>
                    <a:cubicBezTo>
                      <a:pt x="617220" y="138232"/>
                      <a:pt x="478988" y="0"/>
                      <a:pt x="308610" y="0"/>
                    </a:cubicBezTo>
                    <a:close/>
                  </a:path>
                </a:pathLst>
              </a:custGeom>
              <a:solidFill>
                <a:schemeClr val="bg1"/>
              </a:solidFill>
              <a:ln w="25598" cap="flat">
                <a:noFill/>
                <a:prstDash val="solid"/>
                <a:miter/>
              </a:ln>
              <a:effectLst>
                <a:outerShdw blurRad="190500" sx="102000" sy="102000" algn="ctr" rotWithShape="0">
                  <a:prstClr val="black">
                    <a:alpha val="25000"/>
                  </a:prstClr>
                </a:outerShdw>
              </a:effectLst>
            </p:spPr>
            <p:txBody>
              <a:bodyPr rtlCol="1" anchor="ctr"/>
              <a:lstStyle/>
              <a:p>
                <a:endParaRPr lang="ar-SA"/>
              </a:p>
            </p:txBody>
          </p:sp>
          <p:sp>
            <p:nvSpPr>
              <p:cNvPr id="108" name="Freeform: Shape 107">
                <a:extLst>
                  <a:ext uri="{FF2B5EF4-FFF2-40B4-BE49-F238E27FC236}">
                    <a16:creationId xmlns:a16="http://schemas.microsoft.com/office/drawing/2014/main" id="{3AA338E5-5DD9-A2D4-9257-385DD8839DE5}"/>
                  </a:ext>
                </a:extLst>
              </p:cNvPr>
              <p:cNvSpPr/>
              <p:nvPr/>
            </p:nvSpPr>
            <p:spPr>
              <a:xfrm>
                <a:off x="3541421" y="1636419"/>
                <a:ext cx="274320" cy="258353"/>
              </a:xfrm>
              <a:custGeom>
                <a:avLst/>
                <a:gdLst>
                  <a:gd name="connsiteX0" fmla="*/ 308610 w 308610"/>
                  <a:gd name="connsiteY0" fmla="*/ 154305 h 308610"/>
                  <a:gd name="connsiteX1" fmla="*/ 154305 w 308610"/>
                  <a:gd name="connsiteY1" fmla="*/ 308610 h 308610"/>
                  <a:gd name="connsiteX2" fmla="*/ 0 w 308610"/>
                  <a:gd name="connsiteY2" fmla="*/ 154305 h 308610"/>
                  <a:gd name="connsiteX3" fmla="*/ 154305 w 308610"/>
                  <a:gd name="connsiteY3" fmla="*/ 0 h 308610"/>
                  <a:gd name="connsiteX4" fmla="*/ 308610 w 308610"/>
                  <a:gd name="connsiteY4" fmla="*/ 154305 h 30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 h="308610">
                    <a:moveTo>
                      <a:pt x="308610" y="154305"/>
                    </a:moveTo>
                    <a:cubicBezTo>
                      <a:pt x="308610" y="239525"/>
                      <a:pt x="239525" y="308610"/>
                      <a:pt x="154305" y="308610"/>
                    </a:cubicBezTo>
                    <a:cubicBezTo>
                      <a:pt x="69085" y="308610"/>
                      <a:pt x="0" y="239525"/>
                      <a:pt x="0" y="154305"/>
                    </a:cubicBezTo>
                    <a:cubicBezTo>
                      <a:pt x="0" y="69085"/>
                      <a:pt x="69085" y="0"/>
                      <a:pt x="154305" y="0"/>
                    </a:cubicBezTo>
                    <a:cubicBezTo>
                      <a:pt x="239525" y="0"/>
                      <a:pt x="308610" y="69085"/>
                      <a:pt x="308610" y="154305"/>
                    </a:cubicBezTo>
                    <a:close/>
                  </a:path>
                </a:pathLst>
              </a:custGeom>
              <a:solidFill>
                <a:schemeClr val="bg1"/>
              </a:solidFill>
              <a:ln w="25598" cap="flat">
                <a:noFill/>
                <a:prstDash val="solid"/>
                <a:miter/>
              </a:ln>
              <a:effectLst>
                <a:outerShdw blurRad="190500" sx="102000" sy="102000" algn="ctr" rotWithShape="0">
                  <a:prstClr val="black">
                    <a:alpha val="25000"/>
                  </a:prstClr>
                </a:outerShdw>
              </a:effectLst>
            </p:spPr>
            <p:txBody>
              <a:bodyPr rtlCol="1" anchor="ctr"/>
              <a:lstStyle/>
              <a:p>
                <a:endParaRPr lang="ar-SA"/>
              </a:p>
            </p:txBody>
          </p:sp>
        </p:grpSp>
        <p:grpSp>
          <p:nvGrpSpPr>
            <p:cNvPr id="98" name="Group 97">
              <a:extLst>
                <a:ext uri="{FF2B5EF4-FFF2-40B4-BE49-F238E27FC236}">
                  <a16:creationId xmlns:a16="http://schemas.microsoft.com/office/drawing/2014/main" id="{BBB6D014-E924-1C5B-45CE-D85C5166E6B3}"/>
                </a:ext>
              </a:extLst>
            </p:cNvPr>
            <p:cNvGrpSpPr/>
            <p:nvPr/>
          </p:nvGrpSpPr>
          <p:grpSpPr>
            <a:xfrm>
              <a:off x="2654961" y="2756727"/>
              <a:ext cx="548640" cy="633346"/>
              <a:chOff x="2693061" y="2967711"/>
              <a:chExt cx="548640" cy="633346"/>
            </a:xfrm>
          </p:grpSpPr>
          <p:sp>
            <p:nvSpPr>
              <p:cNvPr id="105" name="Freeform: Shape 104">
                <a:extLst>
                  <a:ext uri="{FF2B5EF4-FFF2-40B4-BE49-F238E27FC236}">
                    <a16:creationId xmlns:a16="http://schemas.microsoft.com/office/drawing/2014/main" id="{A5256B39-169C-828C-64FB-AEDEE5B3A956}"/>
                  </a:ext>
                </a:extLst>
              </p:cNvPr>
              <p:cNvSpPr/>
              <p:nvPr/>
            </p:nvSpPr>
            <p:spPr>
              <a:xfrm>
                <a:off x="2693061" y="3256586"/>
                <a:ext cx="548640" cy="344471"/>
              </a:xfrm>
              <a:custGeom>
                <a:avLst/>
                <a:gdLst>
                  <a:gd name="connsiteX0" fmla="*/ 308610 w 617220"/>
                  <a:gd name="connsiteY0" fmla="*/ 0 h 411480"/>
                  <a:gd name="connsiteX1" fmla="*/ 0 w 617220"/>
                  <a:gd name="connsiteY1" fmla="*/ 308610 h 411480"/>
                  <a:gd name="connsiteX2" fmla="*/ 102870 w 617220"/>
                  <a:gd name="connsiteY2" fmla="*/ 411480 h 411480"/>
                  <a:gd name="connsiteX3" fmla="*/ 514350 w 617220"/>
                  <a:gd name="connsiteY3" fmla="*/ 411480 h 411480"/>
                  <a:gd name="connsiteX4" fmla="*/ 617220 w 617220"/>
                  <a:gd name="connsiteY4" fmla="*/ 308610 h 411480"/>
                  <a:gd name="connsiteX5" fmla="*/ 308610 w 617220"/>
                  <a:gd name="connsiteY5"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220" h="411480">
                    <a:moveTo>
                      <a:pt x="308610" y="0"/>
                    </a:moveTo>
                    <a:cubicBezTo>
                      <a:pt x="138232" y="0"/>
                      <a:pt x="0" y="138232"/>
                      <a:pt x="0" y="308610"/>
                    </a:cubicBezTo>
                    <a:cubicBezTo>
                      <a:pt x="0" y="365471"/>
                      <a:pt x="46009" y="411480"/>
                      <a:pt x="102870" y="411480"/>
                    </a:cubicBezTo>
                    <a:lnTo>
                      <a:pt x="514350" y="411480"/>
                    </a:lnTo>
                    <a:cubicBezTo>
                      <a:pt x="571211" y="411480"/>
                      <a:pt x="617220" y="365471"/>
                      <a:pt x="617220" y="308610"/>
                    </a:cubicBezTo>
                    <a:cubicBezTo>
                      <a:pt x="617220" y="138232"/>
                      <a:pt x="478988" y="0"/>
                      <a:pt x="308610" y="0"/>
                    </a:cubicBezTo>
                    <a:close/>
                  </a:path>
                </a:pathLst>
              </a:custGeom>
              <a:solidFill>
                <a:schemeClr val="bg1"/>
              </a:solidFill>
              <a:ln w="25598" cap="flat">
                <a:noFill/>
                <a:prstDash val="solid"/>
                <a:miter/>
              </a:ln>
              <a:effectLst>
                <a:outerShdw blurRad="190500" sx="102000" sy="102000" algn="ctr" rotWithShape="0">
                  <a:prstClr val="black">
                    <a:alpha val="25000"/>
                  </a:prstClr>
                </a:outerShdw>
              </a:effectLst>
            </p:spPr>
            <p:txBody>
              <a:bodyPr rtlCol="1" anchor="ctr"/>
              <a:lstStyle/>
              <a:p>
                <a:pPr algn="l" rtl="0"/>
                <a:endParaRPr lang="ar-SA"/>
              </a:p>
            </p:txBody>
          </p:sp>
          <p:sp>
            <p:nvSpPr>
              <p:cNvPr id="106" name="Freeform: Shape 105">
                <a:extLst>
                  <a:ext uri="{FF2B5EF4-FFF2-40B4-BE49-F238E27FC236}">
                    <a16:creationId xmlns:a16="http://schemas.microsoft.com/office/drawing/2014/main" id="{0FDF8AA9-B9BD-0360-E518-9ED4E00FA8B4}"/>
                  </a:ext>
                </a:extLst>
              </p:cNvPr>
              <p:cNvSpPr/>
              <p:nvPr/>
            </p:nvSpPr>
            <p:spPr>
              <a:xfrm>
                <a:off x="2830221" y="2967711"/>
                <a:ext cx="274320" cy="258353"/>
              </a:xfrm>
              <a:custGeom>
                <a:avLst/>
                <a:gdLst>
                  <a:gd name="connsiteX0" fmla="*/ 308610 w 308610"/>
                  <a:gd name="connsiteY0" fmla="*/ 154305 h 308610"/>
                  <a:gd name="connsiteX1" fmla="*/ 154305 w 308610"/>
                  <a:gd name="connsiteY1" fmla="*/ 308610 h 308610"/>
                  <a:gd name="connsiteX2" fmla="*/ 0 w 308610"/>
                  <a:gd name="connsiteY2" fmla="*/ 154305 h 308610"/>
                  <a:gd name="connsiteX3" fmla="*/ 154305 w 308610"/>
                  <a:gd name="connsiteY3" fmla="*/ 0 h 308610"/>
                  <a:gd name="connsiteX4" fmla="*/ 308610 w 308610"/>
                  <a:gd name="connsiteY4" fmla="*/ 154305 h 30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 h="308610">
                    <a:moveTo>
                      <a:pt x="308610" y="154305"/>
                    </a:moveTo>
                    <a:cubicBezTo>
                      <a:pt x="308610" y="239525"/>
                      <a:pt x="239525" y="308610"/>
                      <a:pt x="154305" y="308610"/>
                    </a:cubicBezTo>
                    <a:cubicBezTo>
                      <a:pt x="69085" y="308610"/>
                      <a:pt x="0" y="239525"/>
                      <a:pt x="0" y="154305"/>
                    </a:cubicBezTo>
                    <a:cubicBezTo>
                      <a:pt x="0" y="69085"/>
                      <a:pt x="69085" y="0"/>
                      <a:pt x="154305" y="0"/>
                    </a:cubicBezTo>
                    <a:cubicBezTo>
                      <a:pt x="239525" y="0"/>
                      <a:pt x="308610" y="69085"/>
                      <a:pt x="308610" y="154305"/>
                    </a:cubicBezTo>
                    <a:close/>
                  </a:path>
                </a:pathLst>
              </a:custGeom>
              <a:solidFill>
                <a:schemeClr val="bg1"/>
              </a:solidFill>
              <a:ln w="25598" cap="flat">
                <a:noFill/>
                <a:prstDash val="solid"/>
                <a:miter/>
              </a:ln>
              <a:effectLst>
                <a:outerShdw blurRad="190500" sx="102000" sy="102000" algn="ctr" rotWithShape="0">
                  <a:prstClr val="black">
                    <a:alpha val="25000"/>
                  </a:prstClr>
                </a:outerShdw>
              </a:effectLst>
            </p:spPr>
            <p:txBody>
              <a:bodyPr rtlCol="1" anchor="ctr"/>
              <a:lstStyle/>
              <a:p>
                <a:pPr algn="l" rtl="0"/>
                <a:endParaRPr lang="ar-SA"/>
              </a:p>
            </p:txBody>
          </p:sp>
        </p:grpSp>
        <p:grpSp>
          <p:nvGrpSpPr>
            <p:cNvPr id="99" name="Group 98">
              <a:extLst>
                <a:ext uri="{FF2B5EF4-FFF2-40B4-BE49-F238E27FC236}">
                  <a16:creationId xmlns:a16="http://schemas.microsoft.com/office/drawing/2014/main" id="{A6C4EA3F-50CE-6612-2834-D7E7D8A3C35A}"/>
                </a:ext>
              </a:extLst>
            </p:cNvPr>
            <p:cNvGrpSpPr/>
            <p:nvPr/>
          </p:nvGrpSpPr>
          <p:grpSpPr>
            <a:xfrm>
              <a:off x="2045361" y="3729960"/>
              <a:ext cx="548640" cy="633347"/>
              <a:chOff x="2083461" y="4299002"/>
              <a:chExt cx="548640" cy="633347"/>
            </a:xfrm>
          </p:grpSpPr>
          <p:sp>
            <p:nvSpPr>
              <p:cNvPr id="103" name="Freeform: Shape 102">
                <a:extLst>
                  <a:ext uri="{FF2B5EF4-FFF2-40B4-BE49-F238E27FC236}">
                    <a16:creationId xmlns:a16="http://schemas.microsoft.com/office/drawing/2014/main" id="{28BB4B05-DDA1-9110-C194-CB1A3B1D9796}"/>
                  </a:ext>
                </a:extLst>
              </p:cNvPr>
              <p:cNvSpPr/>
              <p:nvPr/>
            </p:nvSpPr>
            <p:spPr>
              <a:xfrm>
                <a:off x="2083461" y="4587878"/>
                <a:ext cx="548640" cy="344471"/>
              </a:xfrm>
              <a:custGeom>
                <a:avLst/>
                <a:gdLst>
                  <a:gd name="connsiteX0" fmla="*/ 308610 w 617220"/>
                  <a:gd name="connsiteY0" fmla="*/ 0 h 411480"/>
                  <a:gd name="connsiteX1" fmla="*/ 0 w 617220"/>
                  <a:gd name="connsiteY1" fmla="*/ 308610 h 411480"/>
                  <a:gd name="connsiteX2" fmla="*/ 102870 w 617220"/>
                  <a:gd name="connsiteY2" fmla="*/ 411480 h 411480"/>
                  <a:gd name="connsiteX3" fmla="*/ 514350 w 617220"/>
                  <a:gd name="connsiteY3" fmla="*/ 411480 h 411480"/>
                  <a:gd name="connsiteX4" fmla="*/ 617220 w 617220"/>
                  <a:gd name="connsiteY4" fmla="*/ 308610 h 411480"/>
                  <a:gd name="connsiteX5" fmla="*/ 308610 w 617220"/>
                  <a:gd name="connsiteY5"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220" h="411480">
                    <a:moveTo>
                      <a:pt x="308610" y="0"/>
                    </a:moveTo>
                    <a:cubicBezTo>
                      <a:pt x="138232" y="0"/>
                      <a:pt x="0" y="138232"/>
                      <a:pt x="0" y="308610"/>
                    </a:cubicBezTo>
                    <a:cubicBezTo>
                      <a:pt x="0" y="365471"/>
                      <a:pt x="46009" y="411480"/>
                      <a:pt x="102870" y="411480"/>
                    </a:cubicBezTo>
                    <a:lnTo>
                      <a:pt x="514350" y="411480"/>
                    </a:lnTo>
                    <a:cubicBezTo>
                      <a:pt x="571211" y="411480"/>
                      <a:pt x="617220" y="365471"/>
                      <a:pt x="617220" y="308610"/>
                    </a:cubicBezTo>
                    <a:cubicBezTo>
                      <a:pt x="617220" y="138232"/>
                      <a:pt x="478988" y="0"/>
                      <a:pt x="308610" y="0"/>
                    </a:cubicBezTo>
                    <a:close/>
                  </a:path>
                </a:pathLst>
              </a:custGeom>
              <a:solidFill>
                <a:schemeClr val="bg1"/>
              </a:solidFill>
              <a:ln w="25598" cap="flat">
                <a:noFill/>
                <a:prstDash val="solid"/>
                <a:miter/>
              </a:ln>
              <a:effectLst>
                <a:outerShdw blurRad="190500" sx="102000" sy="102000" algn="ctr" rotWithShape="0">
                  <a:prstClr val="black">
                    <a:alpha val="25000"/>
                  </a:prstClr>
                </a:outerShdw>
              </a:effectLst>
            </p:spPr>
            <p:txBody>
              <a:bodyPr rtlCol="1" anchor="ctr"/>
              <a:lstStyle/>
              <a:p>
                <a:endParaRPr lang="ar-SA"/>
              </a:p>
            </p:txBody>
          </p:sp>
          <p:sp>
            <p:nvSpPr>
              <p:cNvPr id="104" name="Freeform: Shape 103">
                <a:extLst>
                  <a:ext uri="{FF2B5EF4-FFF2-40B4-BE49-F238E27FC236}">
                    <a16:creationId xmlns:a16="http://schemas.microsoft.com/office/drawing/2014/main" id="{368BE66B-D247-C542-512A-911FF29D539E}"/>
                  </a:ext>
                </a:extLst>
              </p:cNvPr>
              <p:cNvSpPr/>
              <p:nvPr/>
            </p:nvSpPr>
            <p:spPr>
              <a:xfrm>
                <a:off x="2220621" y="4299002"/>
                <a:ext cx="274320" cy="258353"/>
              </a:xfrm>
              <a:custGeom>
                <a:avLst/>
                <a:gdLst>
                  <a:gd name="connsiteX0" fmla="*/ 308610 w 308610"/>
                  <a:gd name="connsiteY0" fmla="*/ 154305 h 308610"/>
                  <a:gd name="connsiteX1" fmla="*/ 154305 w 308610"/>
                  <a:gd name="connsiteY1" fmla="*/ 308610 h 308610"/>
                  <a:gd name="connsiteX2" fmla="*/ 0 w 308610"/>
                  <a:gd name="connsiteY2" fmla="*/ 154305 h 308610"/>
                  <a:gd name="connsiteX3" fmla="*/ 154305 w 308610"/>
                  <a:gd name="connsiteY3" fmla="*/ 0 h 308610"/>
                  <a:gd name="connsiteX4" fmla="*/ 308610 w 308610"/>
                  <a:gd name="connsiteY4" fmla="*/ 154305 h 30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 h="308610">
                    <a:moveTo>
                      <a:pt x="308610" y="154305"/>
                    </a:moveTo>
                    <a:cubicBezTo>
                      <a:pt x="308610" y="239525"/>
                      <a:pt x="239525" y="308610"/>
                      <a:pt x="154305" y="308610"/>
                    </a:cubicBezTo>
                    <a:cubicBezTo>
                      <a:pt x="69085" y="308610"/>
                      <a:pt x="0" y="239525"/>
                      <a:pt x="0" y="154305"/>
                    </a:cubicBezTo>
                    <a:cubicBezTo>
                      <a:pt x="0" y="69085"/>
                      <a:pt x="69085" y="0"/>
                      <a:pt x="154305" y="0"/>
                    </a:cubicBezTo>
                    <a:cubicBezTo>
                      <a:pt x="239525" y="0"/>
                      <a:pt x="308610" y="69085"/>
                      <a:pt x="308610" y="154305"/>
                    </a:cubicBezTo>
                    <a:close/>
                  </a:path>
                </a:pathLst>
              </a:custGeom>
              <a:solidFill>
                <a:schemeClr val="bg1"/>
              </a:solidFill>
              <a:ln w="25598" cap="flat">
                <a:noFill/>
                <a:prstDash val="solid"/>
                <a:miter/>
              </a:ln>
              <a:effectLst>
                <a:outerShdw blurRad="190500" sx="102000" sy="102000" algn="ctr" rotWithShape="0">
                  <a:prstClr val="black">
                    <a:alpha val="25000"/>
                  </a:prstClr>
                </a:outerShdw>
              </a:effectLst>
            </p:spPr>
            <p:txBody>
              <a:bodyPr rtlCol="1" anchor="ctr"/>
              <a:lstStyle/>
              <a:p>
                <a:endParaRPr lang="ar-SA"/>
              </a:p>
            </p:txBody>
          </p:sp>
        </p:grpSp>
        <p:grpSp>
          <p:nvGrpSpPr>
            <p:cNvPr id="100" name="Group 99">
              <a:extLst>
                <a:ext uri="{FF2B5EF4-FFF2-40B4-BE49-F238E27FC236}">
                  <a16:creationId xmlns:a16="http://schemas.microsoft.com/office/drawing/2014/main" id="{FBF6058F-0717-541C-22EB-739FE586F6DC}"/>
                </a:ext>
              </a:extLst>
            </p:cNvPr>
            <p:cNvGrpSpPr/>
            <p:nvPr/>
          </p:nvGrpSpPr>
          <p:grpSpPr>
            <a:xfrm>
              <a:off x="1308761" y="4703194"/>
              <a:ext cx="548640" cy="633346"/>
              <a:chOff x="1346861" y="5630294"/>
              <a:chExt cx="548640" cy="633346"/>
            </a:xfrm>
          </p:grpSpPr>
          <p:sp>
            <p:nvSpPr>
              <p:cNvPr id="101" name="Freeform: Shape 100">
                <a:extLst>
                  <a:ext uri="{FF2B5EF4-FFF2-40B4-BE49-F238E27FC236}">
                    <a16:creationId xmlns:a16="http://schemas.microsoft.com/office/drawing/2014/main" id="{F00CA349-9B89-5B7D-68EF-2DF8BEB1243F}"/>
                  </a:ext>
                </a:extLst>
              </p:cNvPr>
              <p:cNvSpPr/>
              <p:nvPr/>
            </p:nvSpPr>
            <p:spPr>
              <a:xfrm>
                <a:off x="1346861" y="5919169"/>
                <a:ext cx="548640" cy="344471"/>
              </a:xfrm>
              <a:custGeom>
                <a:avLst/>
                <a:gdLst>
                  <a:gd name="connsiteX0" fmla="*/ 308610 w 617220"/>
                  <a:gd name="connsiteY0" fmla="*/ 0 h 411480"/>
                  <a:gd name="connsiteX1" fmla="*/ 0 w 617220"/>
                  <a:gd name="connsiteY1" fmla="*/ 308610 h 411480"/>
                  <a:gd name="connsiteX2" fmla="*/ 102870 w 617220"/>
                  <a:gd name="connsiteY2" fmla="*/ 411480 h 411480"/>
                  <a:gd name="connsiteX3" fmla="*/ 514350 w 617220"/>
                  <a:gd name="connsiteY3" fmla="*/ 411480 h 411480"/>
                  <a:gd name="connsiteX4" fmla="*/ 617220 w 617220"/>
                  <a:gd name="connsiteY4" fmla="*/ 308610 h 411480"/>
                  <a:gd name="connsiteX5" fmla="*/ 308610 w 617220"/>
                  <a:gd name="connsiteY5" fmla="*/ 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220" h="411480">
                    <a:moveTo>
                      <a:pt x="308610" y="0"/>
                    </a:moveTo>
                    <a:cubicBezTo>
                      <a:pt x="138232" y="0"/>
                      <a:pt x="0" y="138232"/>
                      <a:pt x="0" y="308610"/>
                    </a:cubicBezTo>
                    <a:cubicBezTo>
                      <a:pt x="0" y="365471"/>
                      <a:pt x="46009" y="411480"/>
                      <a:pt x="102870" y="411480"/>
                    </a:cubicBezTo>
                    <a:lnTo>
                      <a:pt x="514350" y="411480"/>
                    </a:lnTo>
                    <a:cubicBezTo>
                      <a:pt x="571211" y="411480"/>
                      <a:pt x="617220" y="365471"/>
                      <a:pt x="617220" y="308610"/>
                    </a:cubicBezTo>
                    <a:cubicBezTo>
                      <a:pt x="617220" y="138232"/>
                      <a:pt x="478988" y="0"/>
                      <a:pt x="308610" y="0"/>
                    </a:cubicBezTo>
                    <a:close/>
                  </a:path>
                </a:pathLst>
              </a:custGeom>
              <a:solidFill>
                <a:schemeClr val="bg1"/>
              </a:solidFill>
              <a:ln w="25598" cap="flat">
                <a:noFill/>
                <a:prstDash val="solid"/>
                <a:miter/>
              </a:ln>
              <a:effectLst>
                <a:outerShdw blurRad="190500" sx="102000" sy="102000" algn="ctr" rotWithShape="0">
                  <a:prstClr val="black">
                    <a:alpha val="25000"/>
                  </a:prstClr>
                </a:outerShdw>
              </a:effectLst>
            </p:spPr>
            <p:txBody>
              <a:bodyPr rtlCol="1" anchor="ctr"/>
              <a:lstStyle/>
              <a:p>
                <a:endParaRPr lang="ar-SA"/>
              </a:p>
            </p:txBody>
          </p:sp>
          <p:sp>
            <p:nvSpPr>
              <p:cNvPr id="102" name="Freeform: Shape 101">
                <a:extLst>
                  <a:ext uri="{FF2B5EF4-FFF2-40B4-BE49-F238E27FC236}">
                    <a16:creationId xmlns:a16="http://schemas.microsoft.com/office/drawing/2014/main" id="{48AC52F2-0DA4-DDF5-048F-231713D3E359}"/>
                  </a:ext>
                </a:extLst>
              </p:cNvPr>
              <p:cNvSpPr/>
              <p:nvPr/>
            </p:nvSpPr>
            <p:spPr>
              <a:xfrm>
                <a:off x="1484021" y="5630294"/>
                <a:ext cx="274320" cy="258353"/>
              </a:xfrm>
              <a:custGeom>
                <a:avLst/>
                <a:gdLst>
                  <a:gd name="connsiteX0" fmla="*/ 308610 w 308610"/>
                  <a:gd name="connsiteY0" fmla="*/ 154305 h 308610"/>
                  <a:gd name="connsiteX1" fmla="*/ 154305 w 308610"/>
                  <a:gd name="connsiteY1" fmla="*/ 308610 h 308610"/>
                  <a:gd name="connsiteX2" fmla="*/ 0 w 308610"/>
                  <a:gd name="connsiteY2" fmla="*/ 154305 h 308610"/>
                  <a:gd name="connsiteX3" fmla="*/ 154305 w 308610"/>
                  <a:gd name="connsiteY3" fmla="*/ 0 h 308610"/>
                  <a:gd name="connsiteX4" fmla="*/ 308610 w 308610"/>
                  <a:gd name="connsiteY4" fmla="*/ 154305 h 308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 h="308610">
                    <a:moveTo>
                      <a:pt x="308610" y="154305"/>
                    </a:moveTo>
                    <a:cubicBezTo>
                      <a:pt x="308610" y="239525"/>
                      <a:pt x="239525" y="308610"/>
                      <a:pt x="154305" y="308610"/>
                    </a:cubicBezTo>
                    <a:cubicBezTo>
                      <a:pt x="69085" y="308610"/>
                      <a:pt x="0" y="239525"/>
                      <a:pt x="0" y="154305"/>
                    </a:cubicBezTo>
                    <a:cubicBezTo>
                      <a:pt x="0" y="69085"/>
                      <a:pt x="69085" y="0"/>
                      <a:pt x="154305" y="0"/>
                    </a:cubicBezTo>
                    <a:cubicBezTo>
                      <a:pt x="239525" y="0"/>
                      <a:pt x="308610" y="69085"/>
                      <a:pt x="308610" y="154305"/>
                    </a:cubicBezTo>
                    <a:close/>
                  </a:path>
                </a:pathLst>
              </a:custGeom>
              <a:solidFill>
                <a:schemeClr val="bg1"/>
              </a:solidFill>
              <a:ln w="25598" cap="flat">
                <a:noFill/>
                <a:prstDash val="solid"/>
                <a:miter/>
              </a:ln>
              <a:effectLst>
                <a:outerShdw blurRad="190500" sx="102000" sy="102000" algn="ctr" rotWithShape="0">
                  <a:prstClr val="black">
                    <a:alpha val="25000"/>
                  </a:prstClr>
                </a:outerShdw>
              </a:effectLst>
            </p:spPr>
            <p:txBody>
              <a:bodyPr rtlCol="1" anchor="ctr"/>
              <a:lstStyle/>
              <a:p>
                <a:endParaRPr lang="ar-SA"/>
              </a:p>
            </p:txBody>
          </p:sp>
        </p:grpSp>
      </p:grpSp>
    </p:spTree>
    <p:extLst>
      <p:ext uri="{BB962C8B-B14F-4D97-AF65-F5344CB8AC3E}">
        <p14:creationId xmlns:p14="http://schemas.microsoft.com/office/powerpoint/2010/main" val="31858062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picture containing outdoor, nature&#10;&#10;Description automatically generated">
            <a:extLst>
              <a:ext uri="{FF2B5EF4-FFF2-40B4-BE49-F238E27FC236}">
                <a16:creationId xmlns:a16="http://schemas.microsoft.com/office/drawing/2014/main" id="{616A9223-F147-E93D-413A-18A3219CC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A group of people sitting at a table with laptops&#10;&#10;Description automatically generated">
            <a:extLst>
              <a:ext uri="{FF2B5EF4-FFF2-40B4-BE49-F238E27FC236}">
                <a16:creationId xmlns:a16="http://schemas.microsoft.com/office/drawing/2014/main" id="{F8E3ED55-212E-35FB-DA22-26266C415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739" y="643576"/>
            <a:ext cx="3930485" cy="5240647"/>
          </a:xfrm>
          <a:prstGeom prst="rect">
            <a:avLst/>
          </a:prstGeom>
        </p:spPr>
      </p:pic>
      <p:pic>
        <p:nvPicPr>
          <p:cNvPr id="3" name="Picture 2" descr="A picture containing text, computer, indoor, person&#10;&#10;Description automatically generated">
            <a:extLst>
              <a:ext uri="{FF2B5EF4-FFF2-40B4-BE49-F238E27FC236}">
                <a16:creationId xmlns:a16="http://schemas.microsoft.com/office/drawing/2014/main" id="{821DA76E-25C6-F9BD-7DAF-85DB04857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7205" y="643576"/>
            <a:ext cx="3643561" cy="5242534"/>
          </a:xfrm>
          <a:prstGeom prst="rect">
            <a:avLst/>
          </a:prstGeom>
        </p:spPr>
      </p:pic>
      <p:pic>
        <p:nvPicPr>
          <p:cNvPr id="4" name="Picture 3" descr="A group of people using laptops&#10;&#10;Description automatically generated with low confidence">
            <a:extLst>
              <a:ext uri="{FF2B5EF4-FFF2-40B4-BE49-F238E27FC236}">
                <a16:creationId xmlns:a16="http://schemas.microsoft.com/office/drawing/2014/main" id="{6E445DF9-8F32-7128-35BE-9AC930BA3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30" y="645463"/>
            <a:ext cx="3930485" cy="5240647"/>
          </a:xfrm>
          <a:prstGeom prst="rect">
            <a:avLst/>
          </a:prstGeom>
        </p:spPr>
      </p:pic>
      <p:pic>
        <p:nvPicPr>
          <p:cNvPr id="5" name="Graphic 4">
            <a:hlinkClick r:id="rId6" action="ppaction://hlinksldjump"/>
            <a:extLst>
              <a:ext uri="{FF2B5EF4-FFF2-40B4-BE49-F238E27FC236}">
                <a16:creationId xmlns:a16="http://schemas.microsoft.com/office/drawing/2014/main" id="{8895B9A0-1FF9-0ED2-37BA-3B060056D2C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7635" t="36879" r="63038" b="35795"/>
          <a:stretch/>
        </p:blipFill>
        <p:spPr>
          <a:xfrm>
            <a:off x="11734169" y="6037889"/>
            <a:ext cx="224958" cy="659096"/>
          </a:xfrm>
          <a:prstGeom prst="rect">
            <a:avLst/>
          </a:prstGeom>
        </p:spPr>
      </p:pic>
    </p:spTree>
    <p:extLst>
      <p:ext uri="{BB962C8B-B14F-4D97-AF65-F5344CB8AC3E}">
        <p14:creationId xmlns:p14="http://schemas.microsoft.com/office/powerpoint/2010/main" val="1626356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text, colorful&#10;&#10;Description automatically generated">
            <a:extLst>
              <a:ext uri="{FF2B5EF4-FFF2-40B4-BE49-F238E27FC236}">
                <a16:creationId xmlns:a16="http://schemas.microsoft.com/office/drawing/2014/main" id="{AA1A9D3D-B620-B048-4C53-738422FA2FD8}"/>
              </a:ext>
            </a:extLst>
          </p:cNvPr>
          <p:cNvPicPr>
            <a:picLocks noChangeAspect="1"/>
          </p:cNvPicPr>
          <p:nvPr/>
        </p:nvPicPr>
        <p:blipFill rotWithShape="1">
          <a:blip r:embed="rId2">
            <a:extLst>
              <a:ext uri="{28A0092B-C50C-407E-A947-70E740481C1C}">
                <a14:useLocalDpi xmlns:a14="http://schemas.microsoft.com/office/drawing/2010/main" val="0"/>
              </a:ext>
            </a:extLst>
          </a:blip>
          <a:srcRect l="21438" t="6926" b="26651"/>
          <a:stretch/>
        </p:blipFill>
        <p:spPr>
          <a:xfrm>
            <a:off x="0" y="0"/>
            <a:ext cx="12192000" cy="6858000"/>
          </a:xfrm>
          <a:prstGeom prst="rect">
            <a:avLst/>
          </a:prstGeom>
        </p:spPr>
      </p:pic>
      <p:sp>
        <p:nvSpPr>
          <p:cNvPr id="2" name="Rectangle 1">
            <a:extLst>
              <a:ext uri="{FF2B5EF4-FFF2-40B4-BE49-F238E27FC236}">
                <a16:creationId xmlns:a16="http://schemas.microsoft.com/office/drawing/2014/main" id="{08DA118D-36F0-E28D-2AB2-55AC7191BA1B}"/>
              </a:ext>
            </a:extLst>
          </p:cNvPr>
          <p:cNvSpPr/>
          <p:nvPr/>
        </p:nvSpPr>
        <p:spPr>
          <a:xfrm>
            <a:off x="6792337" y="0"/>
            <a:ext cx="4163818" cy="6858000"/>
          </a:xfrm>
          <a:prstGeom prst="rect">
            <a:avLst/>
          </a:prstGeom>
          <a:solidFill>
            <a:srgbClr val="00207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TextBox 2">
            <a:extLst>
              <a:ext uri="{FF2B5EF4-FFF2-40B4-BE49-F238E27FC236}">
                <a16:creationId xmlns:a16="http://schemas.microsoft.com/office/drawing/2014/main" id="{09C4F756-F97D-E1B4-A1EE-F61BE1B5A106}"/>
              </a:ext>
            </a:extLst>
          </p:cNvPr>
          <p:cNvSpPr txBox="1"/>
          <p:nvPr/>
        </p:nvSpPr>
        <p:spPr>
          <a:xfrm>
            <a:off x="7394104" y="1860742"/>
            <a:ext cx="3048000" cy="2308324"/>
          </a:xfrm>
          <a:prstGeom prst="rect">
            <a:avLst/>
          </a:prstGeom>
          <a:noFill/>
        </p:spPr>
        <p:txBody>
          <a:bodyPr wrap="square" lIns="0" rtlCol="0" anchor="ctr">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pPr algn="l" rtl="0"/>
            <a:r>
              <a:rPr lang="en-US" sz="1600" b="0" i="0" u="none" strike="noStrike" baseline="0">
                <a:latin typeface="Montserrat Light" panose="00000400000000000000" pitchFamily="2" charset="0"/>
              </a:rPr>
              <a:t>JAWLA is an application that enables the clients to create an appropriate tourism plan for their tour within Saudi Arabia. It also makes an opportunity for Tourism Entrepreneurs to invest with us by adding their activities in our application.</a:t>
            </a:r>
            <a:endParaRPr lang="en-GB" sz="1400" dirty="0">
              <a:latin typeface="Montserrat Light" panose="00000400000000000000" pitchFamily="2" charset="0"/>
              <a:sym typeface="Montserrat"/>
            </a:endParaRPr>
          </a:p>
        </p:txBody>
      </p:sp>
      <p:sp>
        <p:nvSpPr>
          <p:cNvPr id="4" name="Title 6">
            <a:extLst>
              <a:ext uri="{FF2B5EF4-FFF2-40B4-BE49-F238E27FC236}">
                <a16:creationId xmlns:a16="http://schemas.microsoft.com/office/drawing/2014/main" id="{980C044E-7A8F-6400-EF4D-8EF19BAB423A}"/>
              </a:ext>
            </a:extLst>
          </p:cNvPr>
          <p:cNvSpPr txBox="1">
            <a:spLocks/>
          </p:cNvSpPr>
          <p:nvPr/>
        </p:nvSpPr>
        <p:spPr>
          <a:xfrm>
            <a:off x="5706469" y="710967"/>
            <a:ext cx="4735636" cy="792364"/>
          </a:xfrm>
          <a:prstGeom prst="rect">
            <a:avLst/>
          </a:prstGeom>
          <a:solidFill>
            <a:srgbClr val="759DFD"/>
          </a:solidFill>
          <a:effectLst/>
        </p:spPr>
        <p:txBody>
          <a:bodyPr vert="horz" lIns="0" tIns="45720" rIns="91440" bIns="45720" rtlCol="0" anchor="ctr">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lgn="r">
              <a:defRPr/>
            </a:pPr>
            <a:r>
              <a:rPr lang="en-US" sz="4400">
                <a:solidFill>
                  <a:sysClr val="window" lastClr="FFFFFF"/>
                </a:solidFill>
                <a:effectLst/>
                <a:latin typeface="Montserrat SemiBold"/>
              </a:rPr>
              <a:t>INTRODUCTION</a:t>
            </a:r>
            <a:endParaRPr lang="lt-LT" sz="4400" dirty="0">
              <a:solidFill>
                <a:sysClr val="window" lastClr="FFFFFF"/>
              </a:solidFill>
              <a:effectLst/>
              <a:latin typeface="Montserrat SemiBold"/>
            </a:endParaRP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CF86D2F3-5D5C-6572-3321-DC8F9B78ED5E}"/>
                  </a:ext>
                </a:extLst>
              </p:cNvPr>
              <p:cNvGraphicFramePr>
                <a:graphicFrameLocks noChangeAspect="1"/>
              </p:cNvGraphicFramePr>
              <p:nvPr>
                <p:extLst>
                  <p:ext uri="{D42A27DB-BD31-4B8C-83A1-F6EECF244321}">
                    <p14:modId xmlns:p14="http://schemas.microsoft.com/office/powerpoint/2010/main" val="787687045"/>
                  </p:ext>
                </p:extLst>
              </p:nvPr>
            </p:nvGraphicFramePr>
            <p:xfrm>
              <a:off x="7394105" y="4634462"/>
              <a:ext cx="3048000" cy="1714500"/>
            </p:xfrm>
            <a:graphic>
              <a:graphicData uri="http://schemas.microsoft.com/office/powerpoint/2016/slidezoom">
                <pslz:sldZm>
                  <pslz:sldZmObj sldId="328" cId="2924274125">
                    <pslz:zmPr id="{72DB0651-2B08-4970-B56B-4085B10D23AA}"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8" name="Slide Zoom 7">
                <a:hlinkClick r:id="rId4" action="ppaction://hlinksldjump"/>
                <a:extLst>
                  <a:ext uri="{FF2B5EF4-FFF2-40B4-BE49-F238E27FC236}">
                    <a16:creationId xmlns:a16="http://schemas.microsoft.com/office/drawing/2014/main" id="{CF86D2F3-5D5C-6572-3321-DC8F9B78ED5E}"/>
                  </a:ext>
                </a:extLst>
              </p:cNvPr>
              <p:cNvPicPr>
                <a:picLocks noGrp="1" noRot="1" noChangeAspect="1" noMove="1" noResize="1" noEditPoints="1" noAdjustHandles="1" noChangeArrowheads="1" noChangeShapeType="1"/>
              </p:cNvPicPr>
              <p:nvPr/>
            </p:nvPicPr>
            <p:blipFill>
              <a:blip r:embed="rId5"/>
              <a:stretch>
                <a:fillRect/>
              </a:stretch>
            </p:blipFill>
            <p:spPr>
              <a:xfrm>
                <a:off x="7394105" y="4634462"/>
                <a:ext cx="3048000" cy="1714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pic>
        <p:nvPicPr>
          <p:cNvPr id="10" name="Graphic 9">
            <a:hlinkClick r:id="rId6" action="ppaction://hlinksldjump"/>
            <a:extLst>
              <a:ext uri="{FF2B5EF4-FFF2-40B4-BE49-F238E27FC236}">
                <a16:creationId xmlns:a16="http://schemas.microsoft.com/office/drawing/2014/main" id="{3D22E610-37AC-E12C-344F-CBC9CCBFA8C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7635" t="36879" r="63038" b="35795"/>
          <a:stretch/>
        </p:blipFill>
        <p:spPr>
          <a:xfrm>
            <a:off x="11734169" y="6037889"/>
            <a:ext cx="224958" cy="659096"/>
          </a:xfrm>
          <a:prstGeom prst="rect">
            <a:avLst/>
          </a:prstGeom>
        </p:spPr>
      </p:pic>
    </p:spTree>
    <p:extLst>
      <p:ext uri="{BB962C8B-B14F-4D97-AF65-F5344CB8AC3E}">
        <p14:creationId xmlns:p14="http://schemas.microsoft.com/office/powerpoint/2010/main" val="1826383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2">
            <a:lum/>
            <a:extLst>
              <a:ext uri="{BEBA8EAE-BF5A-486C-A8C5-ECC9F3942E4B}">
                <a14:imgProps xmlns:a14="http://schemas.microsoft.com/office/drawing/2010/main">
                  <a14:imgLayer r:embed="rId13">
                    <a14:imgEffect>
                      <a14:artisticBlur radius="6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1FEBBF4C-BC93-E42B-B4AF-B32D484D33B8}"/>
              </a:ext>
            </a:extLst>
          </p:cNvPr>
          <p:cNvGrpSpPr/>
          <p:nvPr/>
        </p:nvGrpSpPr>
        <p:grpSpPr>
          <a:xfrm>
            <a:off x="9765292" y="576311"/>
            <a:ext cx="2441434" cy="6310277"/>
            <a:chOff x="9765292" y="576311"/>
            <a:chExt cx="2441434" cy="6310277"/>
          </a:xfrm>
        </p:grpSpPr>
        <p:pic>
          <p:nvPicPr>
            <p:cNvPr id="109" name="All rights reserved © Jawla">
              <a:hlinkClick r:id="" action="ppaction://media"/>
              <a:extLst>
                <a:ext uri="{FF2B5EF4-FFF2-40B4-BE49-F238E27FC236}">
                  <a16:creationId xmlns:a16="http://schemas.microsoft.com/office/drawing/2014/main" id="{7A2BF29E-439D-2B32-3BCB-35DF7949CE38}"/>
                </a:ext>
              </a:extLst>
            </p:cNvPr>
            <p:cNvPicPr>
              <a:picLocks noChangeAspect="1"/>
            </p:cNvPicPr>
            <p:nvPr>
              <a:videoFile r:link="rId10"/>
              <p:extLst>
                <p:ext uri="{DAA4B4D4-6D71-4841-9C94-3DE7FCFB9230}">
                  <p14:media xmlns:p14="http://schemas.microsoft.com/office/powerpoint/2010/main" r:embed="rId9"/>
                </p:ext>
              </p:extLst>
            </p:nvPr>
          </p:nvPicPr>
          <p:blipFill rotWithShape="1">
            <a:blip r:embed="rId14"/>
            <a:srcRect l="16878" r="10994"/>
            <a:stretch/>
          </p:blipFill>
          <p:spPr>
            <a:xfrm>
              <a:off x="9765292" y="1147903"/>
              <a:ext cx="2328284" cy="5738685"/>
            </a:xfrm>
            <a:prstGeom prst="rect">
              <a:avLst/>
            </a:prstGeom>
          </p:spPr>
        </p:pic>
        <p:grpSp>
          <p:nvGrpSpPr>
            <p:cNvPr id="99" name="Group 98">
              <a:extLst>
                <a:ext uri="{FF2B5EF4-FFF2-40B4-BE49-F238E27FC236}">
                  <a16:creationId xmlns:a16="http://schemas.microsoft.com/office/drawing/2014/main" id="{58A5D584-86FE-CD8A-71C8-6F438C9EEFD5}"/>
                </a:ext>
              </a:extLst>
            </p:cNvPr>
            <p:cNvGrpSpPr/>
            <p:nvPr/>
          </p:nvGrpSpPr>
          <p:grpSpPr>
            <a:xfrm>
              <a:off x="9846676" y="576311"/>
              <a:ext cx="2360050" cy="1005840"/>
              <a:chOff x="9846676" y="576311"/>
              <a:chExt cx="2360050" cy="1005840"/>
            </a:xfrm>
          </p:grpSpPr>
          <p:sp>
            <p:nvSpPr>
              <p:cNvPr id="37" name="TextBox 36">
                <a:extLst>
                  <a:ext uri="{FF2B5EF4-FFF2-40B4-BE49-F238E27FC236}">
                    <a16:creationId xmlns:a16="http://schemas.microsoft.com/office/drawing/2014/main" id="{1CBD1768-C0F7-024D-507E-DD16349FB390}"/>
                  </a:ext>
                </a:extLst>
              </p:cNvPr>
              <p:cNvSpPr txBox="1"/>
              <p:nvPr/>
            </p:nvSpPr>
            <p:spPr>
              <a:xfrm>
                <a:off x="10834451" y="676505"/>
                <a:ext cx="1372275" cy="423193"/>
              </a:xfrm>
              <a:prstGeom prst="rect">
                <a:avLst/>
              </a:prstGeom>
              <a:noFill/>
            </p:spPr>
            <p:txBody>
              <a:bodyPr wrap="square" anchor="ctr">
                <a:spAutoFit/>
              </a:bodyPr>
              <a:lstStyle/>
              <a:p>
                <a:pPr algn="l" fontAlgn="base"/>
                <a:r>
                  <a:rPr lang="en-GB" sz="1050">
                    <a:solidFill>
                      <a:schemeClr val="bg1"/>
                    </a:solidFill>
                    <a:effectLst>
                      <a:outerShdw blurRad="38100" dist="38100" dir="2700000" algn="tl">
                        <a:srgbClr val="000000">
                          <a:alpha val="43137"/>
                        </a:srgbClr>
                      </a:outerShdw>
                    </a:effectLst>
                    <a:latin typeface="Montserrat Light" panose="00000400000000000000" pitchFamily="2" charset="0"/>
                    <a:sym typeface="Montserrat"/>
                  </a:rPr>
                  <a:t>@</a:t>
                </a:r>
                <a:r>
                  <a:rPr lang="en-US" sz="1050" b="0" i="0">
                    <a:solidFill>
                      <a:schemeClr val="bg1"/>
                    </a:solidFill>
                    <a:effectLst>
                      <a:outerShdw blurRad="38100" dist="38100" dir="2700000" algn="tl">
                        <a:srgbClr val="000000">
                          <a:alpha val="43137"/>
                        </a:srgbClr>
                      </a:outerShdw>
                    </a:effectLst>
                    <a:latin typeface="Montserrat Light" panose="00000400000000000000" pitchFamily="2" charset="0"/>
                  </a:rPr>
                  <a:t>durrat_alarooos</a:t>
                </a:r>
              </a:p>
              <a:p>
                <a:pPr algn="l" rtl="0"/>
                <a:r>
                  <a:rPr lang="en-US" sz="1100">
                    <a:solidFill>
                      <a:schemeClr val="bg1"/>
                    </a:solidFill>
                    <a:effectLst>
                      <a:outerShdw blurRad="38100" dist="38100" dir="2700000" algn="tl">
                        <a:srgbClr val="000000">
                          <a:alpha val="43137"/>
                        </a:srgbClr>
                      </a:outerShdw>
                    </a:effectLst>
                    <a:latin typeface="Montserrat Light" panose="00000400000000000000" pitchFamily="2" charset="0"/>
                  </a:rPr>
                  <a:t>9,555 Folowers</a:t>
                </a:r>
                <a:endParaRPr lang="ar-SA" sz="1100">
                  <a:solidFill>
                    <a:schemeClr val="bg1"/>
                  </a:solidFill>
                  <a:effectLst>
                    <a:outerShdw blurRad="38100" dist="38100" dir="2700000" algn="tl">
                      <a:srgbClr val="000000">
                        <a:alpha val="43137"/>
                      </a:srgbClr>
                    </a:outerShdw>
                  </a:effectLst>
                  <a:latin typeface="Montserrat Light" panose="00000400000000000000" pitchFamily="2" charset="0"/>
                </a:endParaRPr>
              </a:p>
            </p:txBody>
          </p:sp>
          <p:pic>
            <p:nvPicPr>
              <p:cNvPr id="92" name="Picture 91" descr="Logo, company name&#10;&#10;Description automatically generated">
                <a:extLst>
                  <a:ext uri="{FF2B5EF4-FFF2-40B4-BE49-F238E27FC236}">
                    <a16:creationId xmlns:a16="http://schemas.microsoft.com/office/drawing/2014/main" id="{2A18164D-5B8E-A94B-F2C7-9564E77A74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46676" y="576311"/>
                <a:ext cx="1005840" cy="1005840"/>
              </a:xfrm>
              <a:prstGeom prst="ellipse">
                <a:avLst/>
              </a:prstGeom>
              <a:effectLst>
                <a:outerShdw blurRad="254000" sx="102000" sy="102000" algn="ctr" rotWithShape="0">
                  <a:prstClr val="black">
                    <a:alpha val="20000"/>
                  </a:prstClr>
                </a:outerShdw>
              </a:effectLst>
            </p:spPr>
          </p:pic>
        </p:grpSp>
      </p:grpSp>
      <p:grpSp>
        <p:nvGrpSpPr>
          <p:cNvPr id="140" name="Group 139">
            <a:extLst>
              <a:ext uri="{FF2B5EF4-FFF2-40B4-BE49-F238E27FC236}">
                <a16:creationId xmlns:a16="http://schemas.microsoft.com/office/drawing/2014/main" id="{264B6D3C-AE40-08F1-8DAA-24C87A7D9749}"/>
              </a:ext>
            </a:extLst>
          </p:cNvPr>
          <p:cNvGrpSpPr/>
          <p:nvPr/>
        </p:nvGrpSpPr>
        <p:grpSpPr>
          <a:xfrm>
            <a:off x="7348941" y="-23268"/>
            <a:ext cx="2321421" cy="6188521"/>
            <a:chOff x="7348941" y="-23268"/>
            <a:chExt cx="2321421" cy="6188521"/>
          </a:xfrm>
        </p:grpSpPr>
        <p:pic>
          <p:nvPicPr>
            <p:cNvPr id="111" name="All rights reserved © Jawla5">
              <a:hlinkClick r:id="" action="ppaction://media"/>
              <a:extLst>
                <a:ext uri="{FF2B5EF4-FFF2-40B4-BE49-F238E27FC236}">
                  <a16:creationId xmlns:a16="http://schemas.microsoft.com/office/drawing/2014/main" id="{BF42E094-9457-6CE8-CE3F-5B4D032769CA}"/>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16"/>
            <a:srcRect l="18787" r="9393"/>
            <a:stretch/>
          </p:blipFill>
          <p:spPr>
            <a:xfrm>
              <a:off x="7348941" y="-23268"/>
              <a:ext cx="2321421" cy="5746231"/>
            </a:xfrm>
            <a:prstGeom prst="rect">
              <a:avLst/>
            </a:prstGeom>
          </p:spPr>
        </p:pic>
        <p:sp>
          <p:nvSpPr>
            <p:cNvPr id="41" name="TextBox 40">
              <a:extLst>
                <a:ext uri="{FF2B5EF4-FFF2-40B4-BE49-F238E27FC236}">
                  <a16:creationId xmlns:a16="http://schemas.microsoft.com/office/drawing/2014/main" id="{AACA1A5E-79EB-DCD9-C997-7C022AD0FDA8}"/>
                </a:ext>
              </a:extLst>
            </p:cNvPr>
            <p:cNvSpPr txBox="1"/>
            <p:nvPr/>
          </p:nvSpPr>
          <p:spPr>
            <a:xfrm>
              <a:off x="8343260" y="5734366"/>
              <a:ext cx="1240326" cy="430887"/>
            </a:xfrm>
            <a:prstGeom prst="rect">
              <a:avLst/>
            </a:prstGeom>
            <a:noFill/>
          </p:spPr>
          <p:txBody>
            <a:bodyPr wrap="square" anchor="ctr">
              <a:spAutoFit/>
            </a:bodyPr>
            <a:lstStyle/>
            <a:p>
              <a:pPr algn="l" rtl="0"/>
              <a:r>
                <a:rPr lang="en-GB" sz="1100">
                  <a:solidFill>
                    <a:schemeClr val="bg1"/>
                  </a:solidFill>
                  <a:effectLst>
                    <a:outerShdw blurRad="38100" dist="38100" dir="2700000" algn="tl">
                      <a:srgbClr val="000000">
                        <a:alpha val="43137"/>
                      </a:srgbClr>
                    </a:outerShdw>
                  </a:effectLst>
                  <a:latin typeface="Montserrat Light" panose="00000400000000000000" pitchFamily="2" charset="0"/>
                  <a:sym typeface="Montserrat"/>
                </a:rPr>
                <a:t>@viaferrataksa</a:t>
              </a:r>
            </a:p>
            <a:p>
              <a:pPr algn="l" rtl="0"/>
              <a:r>
                <a:rPr lang="en-US" sz="1100">
                  <a:solidFill>
                    <a:schemeClr val="bg1"/>
                  </a:solidFill>
                  <a:effectLst>
                    <a:outerShdw blurRad="38100" dist="38100" dir="2700000" algn="tl">
                      <a:srgbClr val="000000">
                        <a:alpha val="43137"/>
                      </a:srgbClr>
                    </a:outerShdw>
                  </a:effectLst>
                  <a:latin typeface="Montserrat Light" panose="00000400000000000000" pitchFamily="2" charset="0"/>
                </a:rPr>
                <a:t>5,549 Folowers</a:t>
              </a:r>
              <a:endParaRPr lang="ar-SA" sz="1100">
                <a:solidFill>
                  <a:schemeClr val="bg1"/>
                </a:solidFill>
                <a:effectLst>
                  <a:outerShdw blurRad="38100" dist="38100" dir="2700000" algn="tl">
                    <a:srgbClr val="000000">
                      <a:alpha val="43137"/>
                    </a:srgbClr>
                  </a:outerShdw>
                </a:effectLst>
                <a:latin typeface="Montserrat Light" panose="00000400000000000000" pitchFamily="2" charset="0"/>
              </a:endParaRPr>
            </a:p>
          </p:txBody>
        </p:sp>
        <p:pic>
          <p:nvPicPr>
            <p:cNvPr id="93" name="Picture 92" descr="Logo, company name&#10;&#10;Description automatically generated">
              <a:extLst>
                <a:ext uri="{FF2B5EF4-FFF2-40B4-BE49-F238E27FC236}">
                  <a16:creationId xmlns:a16="http://schemas.microsoft.com/office/drawing/2014/main" id="{4A2F42A3-8962-CF5A-FCFE-90597EA7CF3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21828" y="5139002"/>
              <a:ext cx="1005840" cy="1005840"/>
            </a:xfrm>
            <a:prstGeom prst="ellipse">
              <a:avLst/>
            </a:prstGeom>
            <a:solidFill>
              <a:schemeClr val="bg1"/>
            </a:solidFill>
            <a:effectLst>
              <a:outerShdw blurRad="254000" sx="102000" sy="102000" algn="ctr" rotWithShape="0">
                <a:prstClr val="black">
                  <a:alpha val="20000"/>
                </a:prstClr>
              </a:outerShdw>
            </a:effectLst>
          </p:spPr>
        </p:pic>
      </p:grpSp>
      <p:grpSp>
        <p:nvGrpSpPr>
          <p:cNvPr id="142" name="Group 141">
            <a:extLst>
              <a:ext uri="{FF2B5EF4-FFF2-40B4-BE49-F238E27FC236}">
                <a16:creationId xmlns:a16="http://schemas.microsoft.com/office/drawing/2014/main" id="{4BE8BACF-1E41-D1F4-5B82-97A9A78F5B91}"/>
              </a:ext>
            </a:extLst>
          </p:cNvPr>
          <p:cNvGrpSpPr/>
          <p:nvPr/>
        </p:nvGrpSpPr>
        <p:grpSpPr>
          <a:xfrm>
            <a:off x="2526340" y="-17669"/>
            <a:ext cx="2432762" cy="6213700"/>
            <a:chOff x="2526340" y="-17669"/>
            <a:chExt cx="2432762" cy="6213700"/>
          </a:xfrm>
        </p:grpSpPr>
        <p:pic>
          <p:nvPicPr>
            <p:cNvPr id="112" name="All rights reserved © Jawla1">
              <a:hlinkClick r:id="" action="ppaction://media"/>
              <a:extLst>
                <a:ext uri="{FF2B5EF4-FFF2-40B4-BE49-F238E27FC236}">
                  <a16:creationId xmlns:a16="http://schemas.microsoft.com/office/drawing/2014/main" id="{7D72F6B4-7BE1-1A3D-DC52-BE94DFF3C48F}"/>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8"/>
            <a:srcRect l="14244" r="14684"/>
            <a:stretch/>
          </p:blipFill>
          <p:spPr>
            <a:xfrm>
              <a:off x="2526340" y="-17669"/>
              <a:ext cx="2306865" cy="5770334"/>
            </a:xfrm>
            <a:prstGeom prst="rect">
              <a:avLst/>
            </a:prstGeom>
          </p:spPr>
        </p:pic>
        <p:grpSp>
          <p:nvGrpSpPr>
            <p:cNvPr id="102" name="Group 101">
              <a:extLst>
                <a:ext uri="{FF2B5EF4-FFF2-40B4-BE49-F238E27FC236}">
                  <a16:creationId xmlns:a16="http://schemas.microsoft.com/office/drawing/2014/main" id="{33FDDAC7-6C1C-9E66-659A-27E950EE9419}"/>
                </a:ext>
              </a:extLst>
            </p:cNvPr>
            <p:cNvGrpSpPr/>
            <p:nvPr/>
          </p:nvGrpSpPr>
          <p:grpSpPr>
            <a:xfrm>
              <a:off x="2608414" y="5174127"/>
              <a:ext cx="2350688" cy="1021904"/>
              <a:chOff x="2608414" y="5174127"/>
              <a:chExt cx="2350688" cy="1021904"/>
            </a:xfrm>
          </p:grpSpPr>
          <p:sp>
            <p:nvSpPr>
              <p:cNvPr id="19" name="TextBox 18">
                <a:extLst>
                  <a:ext uri="{FF2B5EF4-FFF2-40B4-BE49-F238E27FC236}">
                    <a16:creationId xmlns:a16="http://schemas.microsoft.com/office/drawing/2014/main" id="{FD0BDC83-AE0B-38C0-4B4D-7814FDB2A041}"/>
                  </a:ext>
                </a:extLst>
              </p:cNvPr>
              <p:cNvSpPr txBox="1"/>
              <p:nvPr/>
            </p:nvSpPr>
            <p:spPr>
              <a:xfrm>
                <a:off x="3601554" y="5734366"/>
                <a:ext cx="1357548" cy="461665"/>
              </a:xfrm>
              <a:prstGeom prst="rect">
                <a:avLst/>
              </a:prstGeom>
              <a:noFill/>
            </p:spPr>
            <p:txBody>
              <a:bodyPr wrap="square" anchor="ctr">
                <a:spAutoFit/>
              </a:bodyPr>
              <a:lstStyle/>
              <a:p>
                <a:pPr algn="l" rtl="0"/>
                <a:r>
                  <a:rPr lang="en-GB" sz="1200">
                    <a:solidFill>
                      <a:schemeClr val="bg1"/>
                    </a:solidFill>
                    <a:effectLst>
                      <a:outerShdw blurRad="38100" dist="38100" dir="2700000" algn="tl">
                        <a:srgbClr val="000000">
                          <a:alpha val="43137"/>
                        </a:srgbClr>
                      </a:outerShdw>
                    </a:effectLst>
                    <a:latin typeface="Montserrat Light" panose="00000400000000000000" pitchFamily="2" charset="0"/>
                    <a:sym typeface="Montserrat"/>
                  </a:rPr>
                  <a:t>@</a:t>
                </a:r>
                <a:r>
                  <a:rPr lang="en-US" sz="1200">
                    <a:solidFill>
                      <a:schemeClr val="bg1"/>
                    </a:solidFill>
                    <a:effectLst>
                      <a:outerShdw blurRad="38100" dist="38100" dir="2700000" algn="tl">
                        <a:srgbClr val="000000">
                          <a:alpha val="43137"/>
                        </a:srgbClr>
                      </a:outerShdw>
                    </a:effectLst>
                    <a:latin typeface="Montserrat Light" panose="00000400000000000000" pitchFamily="2" charset="0"/>
                    <a:sym typeface="Montserrat"/>
                  </a:rPr>
                  <a:t>dereinii</a:t>
                </a:r>
              </a:p>
              <a:p>
                <a:pPr algn="l" rtl="0"/>
                <a:r>
                  <a:rPr lang="en-US" sz="1200">
                    <a:solidFill>
                      <a:schemeClr val="bg1"/>
                    </a:solidFill>
                    <a:effectLst>
                      <a:outerShdw blurRad="38100" dist="38100" dir="2700000" algn="tl">
                        <a:srgbClr val="000000">
                          <a:alpha val="43137"/>
                        </a:srgbClr>
                      </a:outerShdw>
                    </a:effectLst>
                    <a:latin typeface="Montserrat Light" panose="00000400000000000000" pitchFamily="2" charset="0"/>
                  </a:rPr>
                  <a:t>107K Folowers</a:t>
                </a:r>
                <a:endParaRPr lang="ar-SA" sz="1200">
                  <a:solidFill>
                    <a:schemeClr val="bg1"/>
                  </a:solidFill>
                  <a:effectLst>
                    <a:outerShdw blurRad="38100" dist="38100" dir="2700000" algn="tl">
                      <a:srgbClr val="000000">
                        <a:alpha val="43137"/>
                      </a:srgbClr>
                    </a:outerShdw>
                  </a:effectLst>
                  <a:latin typeface="Montserrat Light" panose="00000400000000000000" pitchFamily="2" charset="0"/>
                </a:endParaRPr>
              </a:p>
            </p:txBody>
          </p:sp>
          <p:pic>
            <p:nvPicPr>
              <p:cNvPr id="94" name="Picture 93" descr="A person wearing a hat&#10;&#10;Description automatically generated with low confidence">
                <a:extLst>
                  <a:ext uri="{FF2B5EF4-FFF2-40B4-BE49-F238E27FC236}">
                    <a16:creationId xmlns:a16="http://schemas.microsoft.com/office/drawing/2014/main" id="{790A3F95-94B0-A7AA-6597-97B5315A7C0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08414" y="5174127"/>
                <a:ext cx="1005840" cy="1005840"/>
              </a:xfrm>
              <a:prstGeom prst="ellipse">
                <a:avLst/>
              </a:prstGeom>
              <a:effectLst>
                <a:outerShdw blurRad="254000" sx="102000" sy="102000" algn="ctr" rotWithShape="0">
                  <a:prstClr val="black">
                    <a:alpha val="20000"/>
                  </a:prstClr>
                </a:outerShdw>
              </a:effectLst>
            </p:spPr>
          </p:pic>
        </p:grpSp>
      </p:grpSp>
      <p:grpSp>
        <p:nvGrpSpPr>
          <p:cNvPr id="143" name="Group 142">
            <a:extLst>
              <a:ext uri="{FF2B5EF4-FFF2-40B4-BE49-F238E27FC236}">
                <a16:creationId xmlns:a16="http://schemas.microsoft.com/office/drawing/2014/main" id="{E52B5E5D-F406-55EF-F9C8-42FE32119386}"/>
              </a:ext>
            </a:extLst>
          </p:cNvPr>
          <p:cNvGrpSpPr/>
          <p:nvPr/>
        </p:nvGrpSpPr>
        <p:grpSpPr>
          <a:xfrm>
            <a:off x="98424" y="576311"/>
            <a:ext cx="2534584" cy="6281689"/>
            <a:chOff x="98424" y="576311"/>
            <a:chExt cx="2534584" cy="6281689"/>
          </a:xfrm>
        </p:grpSpPr>
        <p:pic>
          <p:nvPicPr>
            <p:cNvPr id="129" name="فيديو واتساب بتاريخ 2022-11-06 في ">
              <a:hlinkClick r:id="" action="ppaction://media"/>
              <a:extLst>
                <a:ext uri="{FF2B5EF4-FFF2-40B4-BE49-F238E27FC236}">
                  <a16:creationId xmlns:a16="http://schemas.microsoft.com/office/drawing/2014/main" id="{DBCB4EED-477E-72E4-ABA4-E28EDA8F375D}"/>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20"/>
            <a:srcRect l="14031" r="14195"/>
            <a:stretch/>
          </p:blipFill>
          <p:spPr>
            <a:xfrm>
              <a:off x="98424" y="1127047"/>
              <a:ext cx="2328284" cy="5730953"/>
            </a:xfrm>
            <a:prstGeom prst="rect">
              <a:avLst/>
            </a:prstGeom>
          </p:spPr>
        </p:pic>
        <p:grpSp>
          <p:nvGrpSpPr>
            <p:cNvPr id="130" name="Group 129">
              <a:extLst>
                <a:ext uri="{FF2B5EF4-FFF2-40B4-BE49-F238E27FC236}">
                  <a16:creationId xmlns:a16="http://schemas.microsoft.com/office/drawing/2014/main" id="{FB4A7C49-31E9-C458-3233-60274CFF0BEE}"/>
                </a:ext>
              </a:extLst>
            </p:cNvPr>
            <p:cNvGrpSpPr/>
            <p:nvPr/>
          </p:nvGrpSpPr>
          <p:grpSpPr>
            <a:xfrm>
              <a:off x="194057" y="576311"/>
              <a:ext cx="2438951" cy="1005840"/>
              <a:chOff x="194057" y="576311"/>
              <a:chExt cx="2438951" cy="1005840"/>
            </a:xfrm>
          </p:grpSpPr>
          <p:sp>
            <p:nvSpPr>
              <p:cNvPr id="131" name="TextBox 130">
                <a:extLst>
                  <a:ext uri="{FF2B5EF4-FFF2-40B4-BE49-F238E27FC236}">
                    <a16:creationId xmlns:a16="http://schemas.microsoft.com/office/drawing/2014/main" id="{6E1A0B40-96B5-6EC0-858D-03D48DF24F4A}"/>
                  </a:ext>
                </a:extLst>
              </p:cNvPr>
              <p:cNvSpPr txBox="1"/>
              <p:nvPr/>
            </p:nvSpPr>
            <p:spPr>
              <a:xfrm>
                <a:off x="1181324" y="680771"/>
                <a:ext cx="1451684" cy="446276"/>
              </a:xfrm>
              <a:prstGeom prst="rect">
                <a:avLst/>
              </a:prstGeom>
              <a:noFill/>
            </p:spPr>
            <p:txBody>
              <a:bodyPr wrap="square" anchor="ctr">
                <a:spAutoFit/>
              </a:bodyPr>
              <a:lstStyle/>
              <a:p>
                <a:pPr algn="l" rtl="0"/>
                <a:r>
                  <a:rPr lang="en-US" sz="1200">
                    <a:solidFill>
                      <a:schemeClr val="bg1"/>
                    </a:solidFill>
                    <a:effectLst>
                      <a:outerShdw blurRad="38100" dist="38100" dir="2700000" algn="tl">
                        <a:srgbClr val="000000">
                          <a:alpha val="43137"/>
                        </a:srgbClr>
                      </a:outerShdw>
                    </a:effectLst>
                    <a:latin typeface="Montserrat Light" panose="00000400000000000000" pitchFamily="2" charset="0"/>
                    <a:sym typeface="Montserrat"/>
                  </a:rPr>
                  <a:t>@hussein_daffa</a:t>
                </a:r>
                <a:endParaRPr lang="en-GB" sz="1200">
                  <a:solidFill>
                    <a:schemeClr val="bg1"/>
                  </a:solidFill>
                  <a:effectLst>
                    <a:outerShdw blurRad="38100" dist="38100" dir="2700000" algn="tl">
                      <a:srgbClr val="000000">
                        <a:alpha val="43137"/>
                      </a:srgbClr>
                    </a:outerShdw>
                  </a:effectLst>
                  <a:latin typeface="Montserrat Light" panose="00000400000000000000" pitchFamily="2" charset="0"/>
                  <a:sym typeface="Montserrat"/>
                </a:endParaRPr>
              </a:p>
              <a:p>
                <a:pPr algn="l" rtl="0"/>
                <a:r>
                  <a:rPr lang="en-US" sz="1100">
                    <a:solidFill>
                      <a:schemeClr val="bg1"/>
                    </a:solidFill>
                    <a:effectLst>
                      <a:outerShdw blurRad="38100" dist="38100" dir="2700000" algn="tl">
                        <a:srgbClr val="000000">
                          <a:alpha val="43137"/>
                        </a:srgbClr>
                      </a:outerShdw>
                    </a:effectLst>
                    <a:latin typeface="Montserrat Light" panose="00000400000000000000" pitchFamily="2" charset="0"/>
                  </a:rPr>
                  <a:t>634 Folowers</a:t>
                </a:r>
                <a:endParaRPr lang="ar-SA" sz="1100">
                  <a:solidFill>
                    <a:schemeClr val="bg1"/>
                  </a:solidFill>
                  <a:effectLst>
                    <a:outerShdw blurRad="38100" dist="38100" dir="2700000" algn="tl">
                      <a:srgbClr val="000000">
                        <a:alpha val="43137"/>
                      </a:srgbClr>
                    </a:outerShdw>
                  </a:effectLst>
                  <a:latin typeface="Montserrat Light" panose="00000400000000000000" pitchFamily="2" charset="0"/>
                </a:endParaRPr>
              </a:p>
            </p:txBody>
          </p:sp>
          <p:pic>
            <p:nvPicPr>
              <p:cNvPr id="132" name="Picture 131" descr="A picture containing ocean floor&#10;&#10;Description automatically generated">
                <a:extLst>
                  <a:ext uri="{FF2B5EF4-FFF2-40B4-BE49-F238E27FC236}">
                    <a16:creationId xmlns:a16="http://schemas.microsoft.com/office/drawing/2014/main" id="{F3A2C460-EAE1-DE6E-35CF-1D10E67658D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4057" y="576311"/>
                <a:ext cx="1005840" cy="1005840"/>
              </a:xfrm>
              <a:prstGeom prst="ellipse">
                <a:avLst/>
              </a:prstGeom>
              <a:effectLst>
                <a:outerShdw blurRad="254000" sx="102000" sy="102000" algn="ctr" rotWithShape="0">
                  <a:prstClr val="black">
                    <a:alpha val="20000"/>
                  </a:prstClr>
                </a:outerShdw>
              </a:effectLst>
            </p:spPr>
          </p:pic>
        </p:grpSp>
      </p:grpSp>
      <p:grpSp>
        <p:nvGrpSpPr>
          <p:cNvPr id="141" name="Group 140">
            <a:extLst>
              <a:ext uri="{FF2B5EF4-FFF2-40B4-BE49-F238E27FC236}">
                <a16:creationId xmlns:a16="http://schemas.microsoft.com/office/drawing/2014/main" id="{E62085EB-6E9C-A251-B18B-ECE952CC0EDD}"/>
              </a:ext>
            </a:extLst>
          </p:cNvPr>
          <p:cNvGrpSpPr/>
          <p:nvPr/>
        </p:nvGrpSpPr>
        <p:grpSpPr>
          <a:xfrm>
            <a:off x="4949245" y="601823"/>
            <a:ext cx="2288870" cy="6283526"/>
            <a:chOff x="4949245" y="601823"/>
            <a:chExt cx="2288870" cy="6283526"/>
          </a:xfrm>
        </p:grpSpPr>
        <p:pic>
          <p:nvPicPr>
            <p:cNvPr id="134" name="فيديو واتساب بتاريخ 2022-11-06 في 00.31.33">
              <a:hlinkClick r:id="" action="ppaction://media"/>
              <a:extLst>
                <a:ext uri="{FF2B5EF4-FFF2-40B4-BE49-F238E27FC236}">
                  <a16:creationId xmlns:a16="http://schemas.microsoft.com/office/drawing/2014/main" id="{7C94E4D1-BE7E-0CA4-B2B5-8D3BC0D8F0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2"/>
            <a:srcRect l="16822" r="13114"/>
            <a:stretch/>
          </p:blipFill>
          <p:spPr>
            <a:xfrm>
              <a:off x="4949245" y="1127047"/>
              <a:ext cx="2283655" cy="5758302"/>
            </a:xfrm>
            <a:prstGeom prst="rect">
              <a:avLst/>
            </a:prstGeom>
          </p:spPr>
        </p:pic>
        <p:grpSp>
          <p:nvGrpSpPr>
            <p:cNvPr id="135" name="Group 134">
              <a:extLst>
                <a:ext uri="{FF2B5EF4-FFF2-40B4-BE49-F238E27FC236}">
                  <a16:creationId xmlns:a16="http://schemas.microsoft.com/office/drawing/2014/main" id="{CA1B51DD-F52F-C80A-90D9-56F9808A209E}"/>
                </a:ext>
              </a:extLst>
            </p:cNvPr>
            <p:cNvGrpSpPr/>
            <p:nvPr/>
          </p:nvGrpSpPr>
          <p:grpSpPr>
            <a:xfrm>
              <a:off x="5024805" y="601823"/>
              <a:ext cx="2213310" cy="1005840"/>
              <a:chOff x="5024805" y="601823"/>
              <a:chExt cx="2213310" cy="1005840"/>
            </a:xfrm>
          </p:grpSpPr>
          <p:sp>
            <p:nvSpPr>
              <p:cNvPr id="136" name="TextBox 135">
                <a:extLst>
                  <a:ext uri="{FF2B5EF4-FFF2-40B4-BE49-F238E27FC236}">
                    <a16:creationId xmlns:a16="http://schemas.microsoft.com/office/drawing/2014/main" id="{6823C005-3E81-1E10-3BBF-1A30DA0D1210}"/>
                  </a:ext>
                </a:extLst>
              </p:cNvPr>
              <p:cNvSpPr txBox="1"/>
              <p:nvPr/>
            </p:nvSpPr>
            <p:spPr>
              <a:xfrm>
                <a:off x="6003703" y="701627"/>
                <a:ext cx="1234412" cy="446276"/>
              </a:xfrm>
              <a:prstGeom prst="rect">
                <a:avLst/>
              </a:prstGeom>
              <a:noFill/>
            </p:spPr>
            <p:txBody>
              <a:bodyPr wrap="square" anchor="ctr">
                <a:spAutoFit/>
              </a:bodyPr>
              <a:lstStyle/>
              <a:p>
                <a:pPr algn="l" rtl="0"/>
                <a:r>
                  <a:rPr lang="en-GB" sz="1200">
                    <a:solidFill>
                      <a:schemeClr val="bg1"/>
                    </a:solidFill>
                    <a:effectLst>
                      <a:outerShdw blurRad="38100" dist="38100" dir="2700000" algn="tl">
                        <a:srgbClr val="000000">
                          <a:alpha val="43137"/>
                        </a:srgbClr>
                      </a:outerShdw>
                    </a:effectLst>
                    <a:latin typeface="Montserrat Light" panose="00000400000000000000" pitchFamily="2" charset="0"/>
                    <a:sym typeface="Montserrat"/>
                  </a:rPr>
                  <a:t>@3zz.br</a:t>
                </a:r>
              </a:p>
              <a:p>
                <a:pPr algn="l" rtl="0"/>
                <a:r>
                  <a:rPr lang="en-US" sz="1100">
                    <a:solidFill>
                      <a:schemeClr val="bg1"/>
                    </a:solidFill>
                    <a:effectLst>
                      <a:outerShdw blurRad="38100" dist="38100" dir="2700000" algn="tl">
                        <a:srgbClr val="000000">
                          <a:alpha val="43137"/>
                        </a:srgbClr>
                      </a:outerShdw>
                    </a:effectLst>
                    <a:latin typeface="Montserrat Light" panose="00000400000000000000" pitchFamily="2" charset="0"/>
                  </a:rPr>
                  <a:t>3,104 Folowers</a:t>
                </a:r>
                <a:endParaRPr lang="ar-SA" sz="1100">
                  <a:solidFill>
                    <a:schemeClr val="bg1"/>
                  </a:solidFill>
                  <a:effectLst>
                    <a:outerShdw blurRad="38100" dist="38100" dir="2700000" algn="tl">
                      <a:srgbClr val="000000">
                        <a:alpha val="43137"/>
                      </a:srgbClr>
                    </a:outerShdw>
                  </a:effectLst>
                  <a:latin typeface="Montserrat Light" panose="00000400000000000000" pitchFamily="2" charset="0"/>
                </a:endParaRPr>
              </a:p>
            </p:txBody>
          </p:sp>
          <p:pic>
            <p:nvPicPr>
              <p:cNvPr id="137" name="Picture 136" descr="A picture containing outdoor, sport, water sport, swimming&#10;&#10;Description automatically generated">
                <a:extLst>
                  <a:ext uri="{FF2B5EF4-FFF2-40B4-BE49-F238E27FC236}">
                    <a16:creationId xmlns:a16="http://schemas.microsoft.com/office/drawing/2014/main" id="{BEE8DEE4-A57E-4820-14D8-6C85F32C67E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4805" y="601823"/>
                <a:ext cx="1005840" cy="1005840"/>
              </a:xfrm>
              <a:prstGeom prst="ellipse">
                <a:avLst/>
              </a:prstGeom>
              <a:effectLst>
                <a:outerShdw blurRad="254000" sx="102000" sy="102000" algn="ctr" rotWithShape="0">
                  <a:prstClr val="black">
                    <a:alpha val="20000"/>
                  </a:prstClr>
                </a:outerShdw>
              </a:effectLst>
            </p:spPr>
          </p:pic>
        </p:grpSp>
      </p:grpSp>
    </p:spTree>
    <p:extLst>
      <p:ext uri="{BB962C8B-B14F-4D97-AF65-F5344CB8AC3E}">
        <p14:creationId xmlns:p14="http://schemas.microsoft.com/office/powerpoint/2010/main" val="2924274125"/>
      </p:ext>
    </p:extLst>
  </p:cSld>
  <p:clrMapOvr>
    <a:masterClrMapping/>
  </p:clrMapOvr>
  <p:timing>
    <p:tnLst>
      <p:par>
        <p:cTn id="1" dur="indefinite" restart="never" nodeType="tmRoot">
          <p:childTnLst>
            <p:video>
              <p:cMediaNode vol="80000" mute="1">
                <p:cTn id="2" repeatCount="indefinite" fill="hold" display="0">
                  <p:stCondLst>
                    <p:cond delay="indefinite"/>
                  </p:stCondLst>
                </p:cTn>
                <p:tgtEl>
                  <p:spTgt spid="109"/>
                </p:tgtEl>
              </p:cMediaNode>
            </p:video>
            <p:video>
              <p:cMediaNode vol="80000" mute="1">
                <p:cTn id="3" repeatCount="indefinite" fill="hold" display="0">
                  <p:stCondLst>
                    <p:cond delay="indefinite"/>
                  </p:stCondLst>
                </p:cTn>
                <p:tgtEl>
                  <p:spTgt spid="111"/>
                </p:tgtEl>
              </p:cMediaNode>
            </p:video>
            <p:video>
              <p:cMediaNode vol="80000" mute="1">
                <p:cTn id="4" repeatCount="indefinite" fill="hold" display="0">
                  <p:stCondLst>
                    <p:cond delay="indefinite"/>
                  </p:stCondLst>
                </p:cTn>
                <p:tgtEl>
                  <p:spTgt spid="134"/>
                </p:tgtEl>
              </p:cMediaNode>
            </p:video>
            <p:video>
              <p:cMediaNode vol="80000" mute="1">
                <p:cTn id="5" repeatCount="indefinite" fill="hold" display="0">
                  <p:stCondLst>
                    <p:cond delay="indefinite"/>
                  </p:stCondLst>
                </p:cTn>
                <p:tgtEl>
                  <p:spTgt spid="112"/>
                </p:tgtEl>
              </p:cMediaNode>
            </p:video>
            <p:video>
              <p:cMediaNode vol="80000" mute="1">
                <p:cTn id="6" repeatCount="indefinite" fill="hold" display="0">
                  <p:stCondLst>
                    <p:cond delay="indefinite"/>
                  </p:stCondLst>
                </p:cTn>
                <p:tgtEl>
                  <p:spTgt spid="12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3E071A63-F662-1295-077C-5E55D6BEAB46}"/>
              </a:ext>
            </a:extLst>
          </p:cNvPr>
          <p:cNvPicPr>
            <a:picLocks noChangeAspect="1"/>
          </p:cNvPicPr>
          <p:nvPr/>
        </p:nvPicPr>
        <p:blipFill rotWithShape="1">
          <a:blip r:embed="rId3">
            <a:extLst>
              <a:ext uri="{28A0092B-C50C-407E-A947-70E740481C1C}">
                <a14:useLocalDpi xmlns:a14="http://schemas.microsoft.com/office/drawing/2010/main" val="0"/>
              </a:ext>
            </a:extLst>
          </a:blip>
          <a:srcRect l="17581" t="680" r="9013" b="680"/>
          <a:stretch/>
        </p:blipFill>
        <p:spPr>
          <a:xfrm>
            <a:off x="0" y="0"/>
            <a:ext cx="12192002" cy="6858000"/>
          </a:xfrm>
          <a:prstGeom prst="rect">
            <a:avLst/>
          </a:prstGeom>
        </p:spPr>
      </p:pic>
      <p:grpSp>
        <p:nvGrpSpPr>
          <p:cNvPr id="13" name="Group 12">
            <a:extLst>
              <a:ext uri="{FF2B5EF4-FFF2-40B4-BE49-F238E27FC236}">
                <a16:creationId xmlns:a16="http://schemas.microsoft.com/office/drawing/2014/main" id="{1C0B433F-E087-7A70-3866-45F59A84FBBD}"/>
              </a:ext>
            </a:extLst>
          </p:cNvPr>
          <p:cNvGrpSpPr/>
          <p:nvPr/>
        </p:nvGrpSpPr>
        <p:grpSpPr>
          <a:xfrm>
            <a:off x="437166" y="3557453"/>
            <a:ext cx="6966850" cy="2459446"/>
            <a:chOff x="437166" y="3557453"/>
            <a:chExt cx="6966850" cy="2459446"/>
          </a:xfrm>
        </p:grpSpPr>
        <p:sp>
          <p:nvSpPr>
            <p:cNvPr id="11" name="Rectangle 10">
              <a:extLst>
                <a:ext uri="{FF2B5EF4-FFF2-40B4-BE49-F238E27FC236}">
                  <a16:creationId xmlns:a16="http://schemas.microsoft.com/office/drawing/2014/main" id="{6C75DEA2-6FE1-7C83-EAD6-2A9218B2684B}"/>
                </a:ext>
              </a:extLst>
            </p:cNvPr>
            <p:cNvSpPr/>
            <p:nvPr/>
          </p:nvSpPr>
          <p:spPr>
            <a:xfrm>
              <a:off x="437166" y="3557453"/>
              <a:ext cx="6966850" cy="2459446"/>
            </a:xfrm>
            <a:prstGeom prst="rect">
              <a:avLst/>
            </a:prstGeom>
            <a:solidFill>
              <a:srgbClr val="0BB68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TextBox 11">
              <a:extLst>
                <a:ext uri="{FF2B5EF4-FFF2-40B4-BE49-F238E27FC236}">
                  <a16:creationId xmlns:a16="http://schemas.microsoft.com/office/drawing/2014/main" id="{7F3418C3-F750-15AF-E123-CF0B12CAD3CB}"/>
                </a:ext>
              </a:extLst>
            </p:cNvPr>
            <p:cNvSpPr txBox="1"/>
            <p:nvPr/>
          </p:nvSpPr>
          <p:spPr>
            <a:xfrm>
              <a:off x="647114" y="3718484"/>
              <a:ext cx="3654922" cy="2137380"/>
            </a:xfrm>
            <a:prstGeom prst="rect">
              <a:avLst/>
            </a:prstGeom>
            <a:noFill/>
          </p:spPr>
          <p:txBody>
            <a:bodyPr wrap="square" lIns="0" rtlCol="0" anchor="ctr">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pPr algn="l" rtl="0">
                <a:lnSpc>
                  <a:spcPct val="120000"/>
                </a:lnSpc>
              </a:pPr>
              <a:r>
                <a:rPr lang="en-US" sz="1600" i="0" u="none" strike="noStrike" baseline="0">
                  <a:solidFill>
                    <a:srgbClr val="065E4B"/>
                  </a:solidFill>
                  <a:latin typeface="Montserrat Light" panose="00000400000000000000" pitchFamily="2" charset="0"/>
                </a:rPr>
                <a:t>Visit Saudi </a:t>
              </a:r>
              <a:r>
                <a:rPr lang="en-US" sz="1600" b="0" i="0" u="none" strike="noStrike" baseline="0">
                  <a:latin typeface="Montserrat Light" panose="00000400000000000000" pitchFamily="2" charset="0"/>
                </a:rPr>
                <a:t>app has many features but its trips are very detailed and</a:t>
              </a:r>
              <a:r>
                <a:rPr lang="ar-SA" sz="1600" b="0" i="0" u="none" strike="noStrike" baseline="0">
                  <a:latin typeface="Montserrat Light" panose="00000400000000000000" pitchFamily="2" charset="0"/>
                </a:rPr>
                <a:t> </a:t>
              </a:r>
              <a:r>
                <a:rPr lang="en-US" sz="1600" b="0" i="0" u="none" strike="noStrike" baseline="0">
                  <a:latin typeface="Montserrat Light" panose="00000400000000000000" pitchFamily="2" charset="0"/>
                </a:rPr>
                <a:t>inflexible and very expensive. In the other hand, </a:t>
              </a:r>
              <a:r>
                <a:rPr lang="en-US" sz="1600" b="0" i="0" u="none" strike="noStrike" baseline="0">
                  <a:solidFill>
                    <a:srgbClr val="065E4B"/>
                  </a:solidFill>
                  <a:latin typeface="Montserrat Light" panose="00000400000000000000" pitchFamily="2" charset="0"/>
                </a:rPr>
                <a:t>InSaudi</a:t>
              </a:r>
              <a:r>
                <a:rPr lang="en-US" sz="1600" b="0" i="0" u="none" strike="noStrike" baseline="0">
                  <a:latin typeface="Montserrat Light" panose="00000400000000000000" pitchFamily="2" charset="0"/>
                </a:rPr>
                <a:t> app doesn't have the reservation</a:t>
              </a:r>
              <a:r>
                <a:rPr lang="ar-SA" sz="1600" b="0" i="0" u="none" strike="noStrike" baseline="0">
                  <a:latin typeface="Montserrat Light" panose="00000400000000000000" pitchFamily="2" charset="0"/>
                </a:rPr>
                <a:t> </a:t>
              </a:r>
              <a:r>
                <a:rPr lang="en-US" sz="1600" b="0" i="0" u="none" strike="noStrike" baseline="0">
                  <a:latin typeface="Montserrat Light" panose="00000400000000000000" pitchFamily="2" charset="0"/>
                </a:rPr>
                <a:t>system feature. However, in </a:t>
              </a:r>
              <a:r>
                <a:rPr lang="en-US" sz="1600" b="0" i="0" u="none" strike="noStrike" baseline="0">
                  <a:solidFill>
                    <a:srgbClr val="065E4B"/>
                  </a:solidFill>
                  <a:latin typeface="Montserrat Light" panose="00000400000000000000" pitchFamily="2" charset="0"/>
                </a:rPr>
                <a:t>Suplift</a:t>
              </a:r>
              <a:r>
                <a:rPr lang="en-US" sz="1600" b="0" i="0" u="none" strike="noStrike" baseline="0">
                  <a:latin typeface="Montserrat Light" panose="00000400000000000000" pitchFamily="2" charset="0"/>
                </a:rPr>
                <a:t> app you can't plan for your trip.</a:t>
              </a:r>
              <a:endParaRPr lang="en-GB" sz="1400" dirty="0">
                <a:solidFill>
                  <a:schemeClr val="bg1"/>
                </a:solidFill>
                <a:latin typeface="Montserrat Light" panose="00000400000000000000" pitchFamily="2" charset="0"/>
                <a:sym typeface="Montserrat"/>
              </a:endParaRPr>
            </a:p>
          </p:txBody>
        </p:sp>
      </p:grpSp>
      <p:pic>
        <p:nvPicPr>
          <p:cNvPr id="3" name="Picture 2" descr="Graphical user interface, website&#10;&#10;Description automatically generated">
            <a:extLst>
              <a:ext uri="{FF2B5EF4-FFF2-40B4-BE49-F238E27FC236}">
                <a16:creationId xmlns:a16="http://schemas.microsoft.com/office/drawing/2014/main" id="{BA11CD4B-54FD-BC36-AAEC-1A5AE6A81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191" y="1790970"/>
            <a:ext cx="2059736" cy="4459509"/>
          </a:xfrm>
          <a:prstGeom prst="rect">
            <a:avLst/>
          </a:prstGeom>
          <a:ln>
            <a:noFill/>
          </a:ln>
          <a:effectLst>
            <a:outerShdw blurRad="190500" algn="tl" rotWithShape="0">
              <a:srgbClr val="000000">
                <a:alpha val="70000"/>
              </a:srgbClr>
            </a:outerShdw>
          </a:effectLst>
        </p:spPr>
      </p:pic>
      <p:sp>
        <p:nvSpPr>
          <p:cNvPr id="53" name="Title 1">
            <a:extLst>
              <a:ext uri="{FF2B5EF4-FFF2-40B4-BE49-F238E27FC236}">
                <a16:creationId xmlns:a16="http://schemas.microsoft.com/office/drawing/2014/main" id="{AA905A4A-A517-B746-BF61-4DD8E5B0FD53}"/>
              </a:ext>
            </a:extLst>
          </p:cNvPr>
          <p:cNvSpPr txBox="1">
            <a:spLocks/>
          </p:cNvSpPr>
          <p:nvPr/>
        </p:nvSpPr>
        <p:spPr>
          <a:xfrm>
            <a:off x="269471" y="81280"/>
            <a:ext cx="3967249" cy="18389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solidFill>
                  <a:schemeClr val="bg1"/>
                </a:solidFill>
                <a:latin typeface="Montserrat SemiBold" panose="00000700000000000000" pitchFamily="2" charset="0"/>
                <a:cs typeface="Times New Roman" panose="02020603050405020304" pitchFamily="18" charset="0"/>
              </a:rPr>
              <a:t>EXISTING SYSTEMS</a:t>
            </a:r>
          </a:p>
        </p:txBody>
      </p:sp>
      <p:pic>
        <p:nvPicPr>
          <p:cNvPr id="5" name="Picture 4" descr="Graphical user interface, application, website&#10;&#10;Description automatically generated">
            <a:extLst>
              <a:ext uri="{FF2B5EF4-FFF2-40B4-BE49-F238E27FC236}">
                <a16:creationId xmlns:a16="http://schemas.microsoft.com/office/drawing/2014/main" id="{3DC5C51C-E8A1-E2F8-37A0-63A491E221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8329" y="1790970"/>
            <a:ext cx="2059736" cy="445950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EFB10C7F-11ED-329E-28F8-0257964619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4016" y="820880"/>
            <a:ext cx="1308362" cy="1308362"/>
          </a:xfrm>
          <a:prstGeom prst="roundRect">
            <a:avLst/>
          </a:prstGeom>
          <a:solidFill>
            <a:schemeClr val="bg1"/>
          </a:solidFill>
          <a:ln>
            <a:noFill/>
          </a:ln>
          <a:effectLst>
            <a:outerShdw blurRad="254000" algn="tl" rotWithShape="0">
              <a:srgbClr val="000000">
                <a:alpha val="40000"/>
              </a:srgbClr>
            </a:outerShdw>
          </a:effectLst>
        </p:spPr>
      </p:pic>
      <p:pic>
        <p:nvPicPr>
          <p:cNvPr id="8" name="Picture 7" descr="Shape, circle&#10;&#10;Description automatically generated">
            <a:extLst>
              <a:ext uri="{FF2B5EF4-FFF2-40B4-BE49-F238E27FC236}">
                <a16:creationId xmlns:a16="http://schemas.microsoft.com/office/drawing/2014/main" id="{97D945BD-0502-81E8-6CBD-03DAE69472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1878" y="820880"/>
            <a:ext cx="1308362" cy="1308362"/>
          </a:xfrm>
          <a:prstGeom prst="roundRect">
            <a:avLst/>
          </a:prstGeom>
          <a:ln>
            <a:noFill/>
          </a:ln>
          <a:effectLst>
            <a:outerShdw blurRad="254000" algn="tl" rotWithShape="0">
              <a:srgbClr val="000000">
                <a:alpha val="40000"/>
              </a:srgbClr>
            </a:outerShdw>
          </a:effectLst>
        </p:spPr>
      </p:pic>
      <p:pic>
        <p:nvPicPr>
          <p:cNvPr id="15" name="Picture 14" descr="Graphical user interface, website&#10;&#10;Description automatically generated">
            <a:extLst>
              <a:ext uri="{FF2B5EF4-FFF2-40B4-BE49-F238E27FC236}">
                <a16:creationId xmlns:a16="http://schemas.microsoft.com/office/drawing/2014/main" id="{A4C21ACA-FDB2-A8C7-F094-263A8D1FF3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0467" y="1790970"/>
            <a:ext cx="2059736" cy="4459509"/>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131B706D-4A2B-0D41-8CE3-3AA3C785D4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26154" y="820880"/>
            <a:ext cx="1308362" cy="1308362"/>
          </a:xfrm>
          <a:prstGeom prst="roundRect">
            <a:avLst/>
          </a:prstGeom>
          <a:ln>
            <a:noFill/>
          </a:ln>
          <a:effectLst>
            <a:outerShdw blurRad="254000" algn="tl" rotWithShape="0">
              <a:srgbClr val="000000">
                <a:alpha val="40000"/>
              </a:srgbClr>
            </a:outerShdw>
          </a:effectLst>
        </p:spPr>
      </p:pic>
      <p:pic>
        <p:nvPicPr>
          <p:cNvPr id="17" name="Graphic 16">
            <a:hlinkClick r:id="rId10" action="ppaction://hlinksldjump"/>
            <a:extLst>
              <a:ext uri="{FF2B5EF4-FFF2-40B4-BE49-F238E27FC236}">
                <a16:creationId xmlns:a16="http://schemas.microsoft.com/office/drawing/2014/main" id="{83392F2D-D1F1-2DFA-358C-2502A98C5994}"/>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7635" t="36879" r="63038" b="35795"/>
          <a:stretch/>
        </p:blipFill>
        <p:spPr>
          <a:xfrm>
            <a:off x="11734169" y="6037889"/>
            <a:ext cx="224958" cy="659096"/>
          </a:xfrm>
          <a:prstGeom prst="rect">
            <a:avLst/>
          </a:prstGeom>
        </p:spPr>
      </p:pic>
    </p:spTree>
    <p:extLst>
      <p:ext uri="{BB962C8B-B14F-4D97-AF65-F5344CB8AC3E}">
        <p14:creationId xmlns:p14="http://schemas.microsoft.com/office/powerpoint/2010/main" val="3077827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pic>
        <p:nvPicPr>
          <p:cNvPr id="20" name="Picture 19" descr="A picture containing building, brick, stone&#10;&#10;Description automatically generated">
            <a:extLst>
              <a:ext uri="{FF2B5EF4-FFF2-40B4-BE49-F238E27FC236}">
                <a16:creationId xmlns:a16="http://schemas.microsoft.com/office/drawing/2014/main" id="{E75BA3ED-C58B-8EF4-9587-BE551FD03E69}"/>
              </a:ext>
            </a:extLst>
          </p:cNvPr>
          <p:cNvPicPr>
            <a:picLocks noChangeAspect="1"/>
          </p:cNvPicPr>
          <p:nvPr/>
        </p:nvPicPr>
        <p:blipFill rotWithShape="1">
          <a:blip r:embed="rId2">
            <a:extLst>
              <a:ext uri="{28A0092B-C50C-407E-A947-70E740481C1C}">
                <a14:useLocalDpi xmlns:a14="http://schemas.microsoft.com/office/drawing/2010/main" val="0"/>
              </a:ext>
            </a:extLst>
          </a:blip>
          <a:srcRect l="14444" r="14445"/>
          <a:stretch/>
        </p:blipFill>
        <p:spPr>
          <a:xfrm>
            <a:off x="0" y="0"/>
            <a:ext cx="12192000" cy="6858000"/>
          </a:xfrm>
          <a:prstGeom prst="rect">
            <a:avLst/>
          </a:prstGeom>
        </p:spPr>
      </p:pic>
      <p:sp>
        <p:nvSpPr>
          <p:cNvPr id="15" name="TextBox 5">
            <a:extLst>
              <a:ext uri="{FF2B5EF4-FFF2-40B4-BE49-F238E27FC236}">
                <a16:creationId xmlns:a16="http://schemas.microsoft.com/office/drawing/2014/main" id="{76818004-B2C2-F35D-0520-42E130F9DDCE}"/>
              </a:ext>
            </a:extLst>
          </p:cNvPr>
          <p:cNvSpPr txBox="1"/>
          <p:nvPr/>
        </p:nvSpPr>
        <p:spPr>
          <a:xfrm>
            <a:off x="629920" y="182936"/>
            <a:ext cx="3764280" cy="2585323"/>
          </a:xfrm>
          <a:prstGeom prst="rect">
            <a:avLst/>
          </a:prstGeom>
          <a:noFill/>
        </p:spPr>
        <p:txBody>
          <a:bodyPr wrap="square" rtlCol="0">
            <a:spAutoFit/>
          </a:bodyPr>
          <a:lstStyle/>
          <a:p>
            <a:pPr algn="l" rtl="0"/>
            <a:r>
              <a:rPr lang="en-US" sz="540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rPr>
              <a:t>WORK PLAN</a:t>
            </a:r>
            <a:endParaRPr lang="en-US" sz="5400">
              <a:solidFill>
                <a:schemeClr val="bg1"/>
              </a:solidFill>
              <a:latin typeface="Montserrat SemiBold" panose="00000700000000000000" pitchFamily="2" charset="0"/>
              <a:cs typeface="Times New Roman" panose="02020603050405020304" pitchFamily="18" charset="0"/>
            </a:endParaRPr>
          </a:p>
          <a:p>
            <a:pPr algn="ctr" rtl="0"/>
            <a:endParaRPr lang="en-US" sz="5400" dirty="0">
              <a:solidFill>
                <a:schemeClr val="bg1"/>
              </a:solidFill>
              <a:effectLst>
                <a:outerShdw blurRad="1270000" dist="38100" dir="2700000" algn="tl">
                  <a:srgbClr val="000000">
                    <a:alpha val="35000"/>
                  </a:srgbClr>
                </a:outerShdw>
              </a:effectLst>
              <a:latin typeface="Montserrat SemiBold" panose="00000700000000000000" pitchFamily="2" charset="0"/>
              <a:cs typeface="Times New Roman" panose="02020603050405020304" pitchFamily="18" charset="0"/>
            </a:endParaRPr>
          </a:p>
        </p:txBody>
      </p:sp>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FE3147E6-3565-2009-F0F0-F64BD168949D}"/>
                  </a:ext>
                </a:extLst>
              </p:cNvPr>
              <p:cNvGraphicFramePr>
                <a:graphicFrameLocks noChangeAspect="1"/>
              </p:cNvGraphicFramePr>
              <p:nvPr>
                <p:extLst>
                  <p:ext uri="{D42A27DB-BD31-4B8C-83A1-F6EECF244321}">
                    <p14:modId xmlns:p14="http://schemas.microsoft.com/office/powerpoint/2010/main" val="1970687748"/>
                  </p:ext>
                </p:extLst>
              </p:nvPr>
            </p:nvGraphicFramePr>
            <p:xfrm>
              <a:off x="4402137" y="3764650"/>
              <a:ext cx="1152524" cy="629871"/>
            </p:xfrm>
            <a:graphic>
              <a:graphicData uri="http://schemas.microsoft.com/office/powerpoint/2016/slidezoom">
                <pslz:sldZm>
                  <pslz:sldZmObj sldId="368" cId="785540221">
                    <pslz:zmPr id="{AC66322F-7888-4CA6-9B96-8596771E1A23}" returnToParent="0" transitionDur="1000">
                      <p166:blipFill xmlns:p166="http://schemas.microsoft.com/office/powerpoint/2016/6/main">
                        <a:blip r:embed="rId3"/>
                        <a:stretch>
                          <a:fillRect/>
                        </a:stretch>
                      </p166:blipFill>
                      <p166:spPr xmlns:p166="http://schemas.microsoft.com/office/powerpoint/2016/6/main">
                        <a:xfrm>
                          <a:off x="0" y="0"/>
                          <a:ext cx="1152524" cy="629871"/>
                        </a:xfrm>
                        <a:prstGeom prst="rect">
                          <a:avLst/>
                        </a:prstGeom>
                        <a:ln w="3175">
                          <a:solidFill>
                            <a:prstClr val="ltGray"/>
                          </a:solidFill>
                        </a:ln>
                        <a:effectLst>
                          <a:outerShdw blurRad="50800" dist="38100" dir="2700000" algn="tl" rotWithShape="0">
                            <a:prstClr val="black">
                              <a:alpha val="40000"/>
                            </a:prstClr>
                          </a:outerShdw>
                        </a:effectLst>
                        <a:scene3d>
                          <a:camera prst="orthographicFront">
                            <a:rot lat="21420000" lon="3600000" rev="0"/>
                          </a:camera>
                          <a:lightRig rig="threePt" dir="t"/>
                        </a:scene3d>
                        <a:sp3d z="-44450"/>
                      </p166:spPr>
                    </pslz:zmPr>
                  </pslz:sldZmObj>
                </pslz:sldZm>
              </a:graphicData>
            </a:graphic>
          </p:graphicFrame>
        </mc:Choice>
        <mc:Fallback xmlns="">
          <p:pic>
            <p:nvPicPr>
              <p:cNvPr id="24" name="Slide Zoom 23">
                <a:hlinkClick r:id="rId5" action="ppaction://hlinksldjump"/>
                <a:extLst>
                  <a:ext uri="{FF2B5EF4-FFF2-40B4-BE49-F238E27FC236}">
                    <a16:creationId xmlns:a16="http://schemas.microsoft.com/office/drawing/2014/main" id="{FE3147E6-3565-2009-F0F0-F64BD168949D}"/>
                  </a:ext>
                </a:extLst>
              </p:cNvPr>
              <p:cNvPicPr>
                <a:picLocks noGrp="1" noRot="1" noChangeAspect="1" noMove="1" noResize="1" noEditPoints="1" noAdjustHandles="1" noChangeArrowheads="1" noChangeShapeType="1"/>
              </p:cNvPicPr>
              <p:nvPr/>
            </p:nvPicPr>
            <p:blipFill>
              <a:blip r:embed="rId6"/>
              <a:stretch>
                <a:fillRect/>
              </a:stretch>
            </p:blipFill>
            <p:spPr>
              <a:xfrm>
                <a:off x="4402137" y="3764650"/>
                <a:ext cx="1152524" cy="629871"/>
              </a:xfrm>
              <a:prstGeom prst="rect">
                <a:avLst/>
              </a:prstGeom>
              <a:ln w="3175">
                <a:solidFill>
                  <a:prstClr val="ltGray"/>
                </a:solidFill>
              </a:ln>
              <a:effectLst>
                <a:outerShdw blurRad="50800" dist="38100" dir="2700000" algn="tl" rotWithShape="0">
                  <a:prstClr val="black">
                    <a:alpha val="40000"/>
                  </a:prstClr>
                </a:outerShdw>
              </a:effectLst>
              <a:scene3d>
                <a:camera prst="orthographicFront">
                  <a:rot lat="21420000" lon="3600000" rev="0"/>
                </a:camera>
                <a:lightRig rig="threePt" dir="t"/>
              </a:scene3d>
              <a:sp3d z="-44450"/>
            </p:spPr>
          </p:pic>
        </mc:Fallback>
      </mc:AlternateContent>
      <p:sp>
        <p:nvSpPr>
          <p:cNvPr id="26" name="TextBox 25">
            <a:hlinkClick r:id="rId5" action="ppaction://hlinksldjump"/>
            <a:extLst>
              <a:ext uri="{FF2B5EF4-FFF2-40B4-BE49-F238E27FC236}">
                <a16:creationId xmlns:a16="http://schemas.microsoft.com/office/drawing/2014/main" id="{D7FA2D02-D424-9423-9428-CFCC87B2DC2E}"/>
              </a:ext>
            </a:extLst>
          </p:cNvPr>
          <p:cNvSpPr txBox="1"/>
          <p:nvPr/>
        </p:nvSpPr>
        <p:spPr>
          <a:xfrm>
            <a:off x="4133849" y="3483090"/>
            <a:ext cx="1663702" cy="261610"/>
          </a:xfrm>
          <a:prstGeom prst="rect">
            <a:avLst/>
          </a:prstGeom>
          <a:solidFill>
            <a:srgbClr val="723711"/>
          </a:solidFill>
          <a:effectLst>
            <a:outerShdw blurRad="50800" dist="38100" dir="2700000" algn="tl" rotWithShape="0">
              <a:prstClr val="black">
                <a:alpha val="40000"/>
              </a:prstClr>
            </a:outerShdw>
          </a:effectLst>
          <a:scene3d>
            <a:camera prst="orthographicFront">
              <a:rot lat="21420000" lon="3599974" rev="0"/>
            </a:camera>
            <a:lightRig rig="threePt" dir="t"/>
          </a:scene3d>
          <a:sp3d z="-44450"/>
        </p:spPr>
        <p:txBody>
          <a:bodyPr wrap="square" anchor="ctr">
            <a:spAutoFit/>
          </a:bodyPr>
          <a:lstStyle/>
          <a:p>
            <a:pPr algn="ctr" rtl="0"/>
            <a:r>
              <a:rPr lang="en-US" sz="1100" b="0" i="0" u="none" strike="noStrike" baseline="0">
                <a:solidFill>
                  <a:schemeClr val="bg1"/>
                </a:solidFill>
                <a:latin typeface="Montserrat SemiBold" panose="00000700000000000000" pitchFamily="2" charset="0"/>
              </a:rPr>
              <a:t>ACTIVITY DIAGRAM</a:t>
            </a:r>
          </a:p>
        </p:txBody>
      </p:sp>
      <p:pic>
        <p:nvPicPr>
          <p:cNvPr id="27" name="Graphic 26">
            <a:hlinkClick r:id="rId7" action="ppaction://hlinksldjump"/>
            <a:extLst>
              <a:ext uri="{FF2B5EF4-FFF2-40B4-BE49-F238E27FC236}">
                <a16:creationId xmlns:a16="http://schemas.microsoft.com/office/drawing/2014/main" id="{13C10E02-7D9C-D684-FCB3-B83676A6E74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7635" t="36879" r="63038" b="35795"/>
          <a:stretch/>
        </p:blipFill>
        <p:spPr>
          <a:xfrm>
            <a:off x="11734169" y="6037889"/>
            <a:ext cx="224958" cy="659096"/>
          </a:xfrm>
          <a:prstGeom prst="rect">
            <a:avLst/>
          </a:prstGeom>
        </p:spPr>
      </p:pic>
      <p:pic>
        <p:nvPicPr>
          <p:cNvPr id="6" name="Picture 5">
            <a:extLst>
              <a:ext uri="{FF2B5EF4-FFF2-40B4-BE49-F238E27FC236}">
                <a16:creationId xmlns:a16="http://schemas.microsoft.com/office/drawing/2014/main" id="{0BC03499-AB65-15DE-59D7-C648B41D26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4659" y="420300"/>
            <a:ext cx="4474468" cy="62766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B3795414-5B1C-4F44-31CD-A8A9F390E03E}"/>
              </a:ext>
            </a:extLst>
          </p:cNvPr>
          <p:cNvSpPr txBox="1"/>
          <p:nvPr/>
        </p:nvSpPr>
        <p:spPr>
          <a:xfrm>
            <a:off x="9721893" y="140751"/>
            <a:ext cx="1651000" cy="400110"/>
          </a:xfrm>
          <a:prstGeom prst="rect">
            <a:avLst/>
          </a:prstGeom>
          <a:solidFill>
            <a:srgbClr val="723711"/>
          </a:solidFill>
        </p:spPr>
        <p:txBody>
          <a:bodyPr wrap="square" anchor="ctr">
            <a:spAutoFit/>
          </a:bodyPr>
          <a:lstStyle/>
          <a:p>
            <a:pPr algn="ctr" rtl="0"/>
            <a:r>
              <a:rPr lang="en-US" sz="2000" b="0" i="0" u="none" strike="noStrike" baseline="0">
                <a:solidFill>
                  <a:schemeClr val="bg1"/>
                </a:solidFill>
                <a:latin typeface="Montserrat SemiBold" panose="00000700000000000000" pitchFamily="2" charset="0"/>
              </a:rPr>
              <a:t>UI/UX</a:t>
            </a:r>
          </a:p>
        </p:txBody>
      </p:sp>
    </p:spTree>
    <p:extLst>
      <p:ext uri="{BB962C8B-B14F-4D97-AF65-F5344CB8AC3E}">
        <p14:creationId xmlns:p14="http://schemas.microsoft.com/office/powerpoint/2010/main" val="3460597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pic>
        <p:nvPicPr>
          <p:cNvPr id="20" name="Picture 19" descr="A picture containing building, brick, stone&#10;&#10;Description automatically generated">
            <a:extLst>
              <a:ext uri="{FF2B5EF4-FFF2-40B4-BE49-F238E27FC236}">
                <a16:creationId xmlns:a16="http://schemas.microsoft.com/office/drawing/2014/main" id="{E75BA3ED-C58B-8EF4-9587-BE551FD03E6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4444" r="14445"/>
          <a:stretch/>
        </p:blipFill>
        <p:spPr>
          <a:xfrm>
            <a:off x="0" y="0"/>
            <a:ext cx="12192000" cy="6858000"/>
          </a:xfrm>
          <a:prstGeom prst="rect">
            <a:avLst/>
          </a:prstGeom>
        </p:spPr>
      </p:pic>
      <p:sp>
        <p:nvSpPr>
          <p:cNvPr id="15" name="TextBox 5">
            <a:extLst>
              <a:ext uri="{FF2B5EF4-FFF2-40B4-BE49-F238E27FC236}">
                <a16:creationId xmlns:a16="http://schemas.microsoft.com/office/drawing/2014/main" id="{76818004-B2C2-F35D-0520-42E130F9DDCE}"/>
              </a:ext>
            </a:extLst>
          </p:cNvPr>
          <p:cNvSpPr txBox="1"/>
          <p:nvPr/>
        </p:nvSpPr>
        <p:spPr>
          <a:xfrm>
            <a:off x="236776" y="182936"/>
            <a:ext cx="4157424" cy="923330"/>
          </a:xfrm>
          <a:prstGeom prst="rect">
            <a:avLst/>
          </a:prstGeom>
          <a:noFill/>
        </p:spPr>
        <p:txBody>
          <a:bodyPr wrap="square" rtlCol="0">
            <a:spAutoFit/>
          </a:bodyPr>
          <a:lstStyle/>
          <a:p>
            <a:pPr algn="ctr" rtl="0"/>
            <a:r>
              <a:rPr lang="en-US" sz="5400">
                <a:solidFill>
                  <a:schemeClr val="bg1"/>
                </a:solidFill>
                <a:latin typeface="Montserrat SemiBold" panose="00000700000000000000" pitchFamily="2" charset="0"/>
                <a:ea typeface="Times New Roman" panose="02020603050405020304" pitchFamily="18" charset="0"/>
                <a:cs typeface="Times New Roman" panose="02020603050405020304" pitchFamily="18" charset="0"/>
              </a:rPr>
              <a:t>DIAGRAMS</a:t>
            </a:r>
            <a:endParaRPr lang="en-US" sz="5400" dirty="0">
              <a:solidFill>
                <a:schemeClr val="bg1"/>
              </a:solidFill>
              <a:latin typeface="Montserrat SemiBold" panose="00000700000000000000" pitchFamily="2" charset="0"/>
              <a:cs typeface="Times New Roman" panose="02020603050405020304" pitchFamily="18" charset="0"/>
            </a:endParaRPr>
          </a:p>
        </p:txBody>
      </p:sp>
      <p:pic>
        <p:nvPicPr>
          <p:cNvPr id="9" name="Picture 8">
            <a:extLst>
              <a:ext uri="{FF2B5EF4-FFF2-40B4-BE49-F238E27FC236}">
                <a16:creationId xmlns:a16="http://schemas.microsoft.com/office/drawing/2014/main" id="{3BC1C891-621B-B078-802F-3D13856B43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777" y="1086395"/>
            <a:ext cx="6037761" cy="549091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3E1BC62-D949-0BF0-349D-5DF2D68F88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0355" y="839546"/>
            <a:ext cx="4861701" cy="550594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11E1182-1CCC-F9B7-152D-A988B540CEDA}"/>
              </a:ext>
            </a:extLst>
          </p:cNvPr>
          <p:cNvSpPr txBox="1"/>
          <p:nvPr/>
        </p:nvSpPr>
        <p:spPr>
          <a:xfrm>
            <a:off x="10018464" y="666399"/>
            <a:ext cx="1645920" cy="548640"/>
          </a:xfrm>
          <a:prstGeom prst="rect">
            <a:avLst/>
          </a:prstGeom>
          <a:solidFill>
            <a:srgbClr val="723711"/>
          </a:solidFill>
        </p:spPr>
        <p:txBody>
          <a:bodyPr wrap="square" anchor="ctr">
            <a:spAutoFit/>
          </a:bodyPr>
          <a:lstStyle/>
          <a:p>
            <a:pPr algn="ctr" rtl="0"/>
            <a:r>
              <a:rPr lang="en-US" sz="2000" b="0" i="0" u="none" strike="noStrike" baseline="0">
                <a:solidFill>
                  <a:schemeClr val="bg1"/>
                </a:solidFill>
                <a:latin typeface="Montserrat SemiBold" panose="00000700000000000000" pitchFamily="2" charset="0"/>
              </a:rPr>
              <a:t>Endpoints</a:t>
            </a:r>
          </a:p>
        </p:txBody>
      </p:sp>
      <p:sp>
        <p:nvSpPr>
          <p:cNvPr id="13" name="TextBox 12">
            <a:extLst>
              <a:ext uri="{FF2B5EF4-FFF2-40B4-BE49-F238E27FC236}">
                <a16:creationId xmlns:a16="http://schemas.microsoft.com/office/drawing/2014/main" id="{215FE5D2-8A63-5AE6-5D4E-90C6D5FDF554}"/>
              </a:ext>
            </a:extLst>
          </p:cNvPr>
          <p:cNvSpPr txBox="1"/>
          <p:nvPr/>
        </p:nvSpPr>
        <p:spPr>
          <a:xfrm>
            <a:off x="4980863" y="980734"/>
            <a:ext cx="1507648" cy="548640"/>
          </a:xfrm>
          <a:prstGeom prst="rect">
            <a:avLst/>
          </a:prstGeom>
          <a:solidFill>
            <a:srgbClr val="723711"/>
          </a:solidFill>
        </p:spPr>
        <p:txBody>
          <a:bodyPr wrap="square" anchor="ctr">
            <a:spAutoFit/>
          </a:bodyPr>
          <a:lstStyle/>
          <a:p>
            <a:pPr algn="ctr" rtl="0"/>
            <a:r>
              <a:rPr lang="en-US" sz="2000">
                <a:solidFill>
                  <a:schemeClr val="bg1"/>
                </a:solidFill>
                <a:latin typeface="Montserrat SemiBold" panose="00000700000000000000" pitchFamily="2" charset="0"/>
              </a:rPr>
              <a:t>Database</a:t>
            </a:r>
            <a:endParaRPr lang="en-US" sz="2000" b="0" i="0" u="none" strike="noStrike" baseline="0">
              <a:solidFill>
                <a:schemeClr val="bg1"/>
              </a:solidFill>
              <a:latin typeface="Montserrat SemiBold" panose="00000700000000000000" pitchFamily="2" charset="0"/>
            </a:endParaRPr>
          </a:p>
        </p:txBody>
      </p:sp>
      <p:sp>
        <p:nvSpPr>
          <p:cNvPr id="14" name="Rectangle 13">
            <a:hlinkClick r:id="rId7" action="ppaction://hlinksldjump"/>
            <a:extLst>
              <a:ext uri="{FF2B5EF4-FFF2-40B4-BE49-F238E27FC236}">
                <a16:creationId xmlns:a16="http://schemas.microsoft.com/office/drawing/2014/main" id="{77C4F223-D48E-6F8A-FAC0-BF321D1CAC49}"/>
              </a:ext>
            </a:extLst>
          </p:cNvPr>
          <p:cNvSpPr/>
          <p:nvPr/>
        </p:nvSpPr>
        <p:spPr>
          <a:xfrm>
            <a:off x="10988658" y="-1"/>
            <a:ext cx="1197440" cy="4231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785540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mountain, tree, nature, outdoor&#10;&#10;Description automatically generated">
            <a:extLst>
              <a:ext uri="{FF2B5EF4-FFF2-40B4-BE49-F238E27FC236}">
                <a16:creationId xmlns:a16="http://schemas.microsoft.com/office/drawing/2014/main" id="{711CEEA8-ED92-90D9-C8EE-058E2EBCE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7561C7C8-AC3B-5C72-1C9A-F372CA7DF561}"/>
              </a:ext>
            </a:extLst>
          </p:cNvPr>
          <p:cNvSpPr/>
          <p:nvPr/>
        </p:nvSpPr>
        <p:spPr>
          <a:xfrm>
            <a:off x="-1" y="0"/>
            <a:ext cx="12192001" cy="6858000"/>
          </a:xfrm>
          <a:prstGeom prst="rect">
            <a:avLst/>
          </a:prstGeom>
          <a:gradFill flip="none" rotWithShape="1">
            <a:gsLst>
              <a:gs pos="13000">
                <a:schemeClr val="tx1">
                  <a:alpha val="0"/>
                </a:schemeClr>
              </a:gs>
              <a:gs pos="100000">
                <a:schemeClr val="tx1">
                  <a:alpha val="5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5" name="Title 1">
            <a:extLst>
              <a:ext uri="{FF2B5EF4-FFF2-40B4-BE49-F238E27FC236}">
                <a16:creationId xmlns:a16="http://schemas.microsoft.com/office/drawing/2014/main" id="{995CC527-AFFB-EC45-0723-CB9B259624D3}"/>
              </a:ext>
            </a:extLst>
          </p:cNvPr>
          <p:cNvSpPr txBox="1">
            <a:spLocks/>
          </p:cNvSpPr>
          <p:nvPr/>
        </p:nvSpPr>
        <p:spPr>
          <a:xfrm>
            <a:off x="573634" y="419588"/>
            <a:ext cx="5863151" cy="15383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a:solidFill>
                  <a:schemeClr val="bg1"/>
                </a:solidFill>
                <a:effectLst>
                  <a:outerShdw blurRad="1016000" algn="ctr" rotWithShape="0">
                    <a:prstClr val="black">
                      <a:alpha val="35000"/>
                    </a:prstClr>
                  </a:outerShdw>
                </a:effectLst>
                <a:latin typeface="Montserrat SemiBold" panose="00000700000000000000" pitchFamily="2" charset="0"/>
                <a:cs typeface="Times New Roman" panose="02020603050405020304" pitchFamily="18" charset="0"/>
              </a:rPr>
              <a:t>SOFTWARE ENVIRONMENT</a:t>
            </a:r>
            <a:endParaRPr lang="en-US" sz="5500" dirty="0">
              <a:solidFill>
                <a:schemeClr val="bg1"/>
              </a:solidFill>
              <a:effectLst>
                <a:outerShdw blurRad="1016000" algn="ctr" rotWithShape="0">
                  <a:prstClr val="black">
                    <a:alpha val="35000"/>
                  </a:prstClr>
                </a:outerShdw>
              </a:effectLst>
              <a:latin typeface="Montserrat SemiBold" panose="00000700000000000000" pitchFamily="2" charset="0"/>
              <a:cs typeface="Times New Roman" panose="02020603050405020304" pitchFamily="18" charset="0"/>
            </a:endParaRPr>
          </a:p>
        </p:txBody>
      </p:sp>
      <p:grpSp>
        <p:nvGrpSpPr>
          <p:cNvPr id="9" name="Group 8">
            <a:extLst>
              <a:ext uri="{FF2B5EF4-FFF2-40B4-BE49-F238E27FC236}">
                <a16:creationId xmlns:a16="http://schemas.microsoft.com/office/drawing/2014/main" id="{B40F0530-121D-1D72-9DCC-BCDE8404FBCC}"/>
              </a:ext>
            </a:extLst>
          </p:cNvPr>
          <p:cNvGrpSpPr/>
          <p:nvPr/>
        </p:nvGrpSpPr>
        <p:grpSpPr>
          <a:xfrm rot="16200000">
            <a:off x="5620405" y="-1195985"/>
            <a:ext cx="951188" cy="12192001"/>
            <a:chOff x="9520364" y="0"/>
            <a:chExt cx="2693271" cy="6805336"/>
          </a:xfrm>
        </p:grpSpPr>
        <p:sp>
          <p:nvSpPr>
            <p:cNvPr id="27" name="Rectangle 26">
              <a:extLst>
                <a:ext uri="{FF2B5EF4-FFF2-40B4-BE49-F238E27FC236}">
                  <a16:creationId xmlns:a16="http://schemas.microsoft.com/office/drawing/2014/main" id="{9D038744-4F32-320A-E1BD-83D29E073FE0}"/>
                </a:ext>
              </a:extLst>
            </p:cNvPr>
            <p:cNvSpPr/>
            <p:nvPr/>
          </p:nvSpPr>
          <p:spPr>
            <a:xfrm>
              <a:off x="9520364" y="5104552"/>
              <a:ext cx="2693271" cy="1700784"/>
            </a:xfrm>
            <a:prstGeom prst="rect">
              <a:avLst/>
            </a:prstGeom>
            <a:solidFill>
              <a:srgbClr val="7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Rectangle 28">
              <a:extLst>
                <a:ext uri="{FF2B5EF4-FFF2-40B4-BE49-F238E27FC236}">
                  <a16:creationId xmlns:a16="http://schemas.microsoft.com/office/drawing/2014/main" id="{8F8FD4FE-3D3C-6A85-47CB-2E092B13A9D3}"/>
                </a:ext>
              </a:extLst>
            </p:cNvPr>
            <p:cNvSpPr/>
            <p:nvPr/>
          </p:nvSpPr>
          <p:spPr>
            <a:xfrm>
              <a:off x="9520364" y="3404275"/>
              <a:ext cx="2693271" cy="1700784"/>
            </a:xfrm>
            <a:prstGeom prst="rect">
              <a:avLst/>
            </a:prstGeom>
            <a:solidFill>
              <a:srgbClr val="297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0" name="Rectangle 29">
              <a:extLst>
                <a:ext uri="{FF2B5EF4-FFF2-40B4-BE49-F238E27FC236}">
                  <a16:creationId xmlns:a16="http://schemas.microsoft.com/office/drawing/2014/main" id="{70CDE241-2250-2FD5-BF64-E6158ED3FE8A}"/>
                </a:ext>
              </a:extLst>
            </p:cNvPr>
            <p:cNvSpPr/>
            <p:nvPr/>
          </p:nvSpPr>
          <p:spPr>
            <a:xfrm>
              <a:off x="9520364" y="1701879"/>
              <a:ext cx="2693271" cy="1702396"/>
            </a:xfrm>
            <a:prstGeom prst="rect">
              <a:avLst/>
            </a:prstGeom>
            <a:solidFill>
              <a:srgbClr val="4C8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1" name="Rectangle 30">
              <a:extLst>
                <a:ext uri="{FF2B5EF4-FFF2-40B4-BE49-F238E27FC236}">
                  <a16:creationId xmlns:a16="http://schemas.microsoft.com/office/drawing/2014/main" id="{0F1F51CB-3CF7-7A19-BA9F-48E7F0A45808}"/>
                </a:ext>
              </a:extLst>
            </p:cNvPr>
            <p:cNvSpPr/>
            <p:nvPr/>
          </p:nvSpPr>
          <p:spPr>
            <a:xfrm>
              <a:off x="9520364" y="0"/>
              <a:ext cx="2693271" cy="1701877"/>
            </a:xfrm>
            <a:prstGeom prst="rect">
              <a:avLst/>
            </a:prstGeom>
            <a:solidFill>
              <a:srgbClr val="456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grpSp>
        <p:nvGrpSpPr>
          <p:cNvPr id="7" name="Group 6">
            <a:extLst>
              <a:ext uri="{FF2B5EF4-FFF2-40B4-BE49-F238E27FC236}">
                <a16:creationId xmlns:a16="http://schemas.microsoft.com/office/drawing/2014/main" id="{461F8E58-061A-55A7-959F-A26A3FB5725C}"/>
              </a:ext>
            </a:extLst>
          </p:cNvPr>
          <p:cNvGrpSpPr/>
          <p:nvPr/>
        </p:nvGrpSpPr>
        <p:grpSpPr>
          <a:xfrm>
            <a:off x="796659" y="3434435"/>
            <a:ext cx="1463040" cy="1463040"/>
            <a:chOff x="929409" y="3939765"/>
            <a:chExt cx="1188720" cy="1188720"/>
          </a:xfrm>
        </p:grpSpPr>
        <p:sp>
          <p:nvSpPr>
            <p:cNvPr id="54" name="شكل بيضاوي 62">
              <a:extLst>
                <a:ext uri="{FF2B5EF4-FFF2-40B4-BE49-F238E27FC236}">
                  <a16:creationId xmlns:a16="http://schemas.microsoft.com/office/drawing/2014/main" id="{F48071A0-6CED-4FB8-7C83-61D72BB34914}"/>
                </a:ext>
              </a:extLst>
            </p:cNvPr>
            <p:cNvSpPr/>
            <p:nvPr/>
          </p:nvSpPr>
          <p:spPr>
            <a:xfrm>
              <a:off x="929409" y="3939765"/>
              <a:ext cx="1188720" cy="118872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5" name="صورة 71">
              <a:extLst>
                <a:ext uri="{FF2B5EF4-FFF2-40B4-BE49-F238E27FC236}">
                  <a16:creationId xmlns:a16="http://schemas.microsoft.com/office/drawing/2014/main" id="{BBAD4724-A4C0-8209-6048-C10713856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417" y="4095694"/>
              <a:ext cx="580704" cy="870815"/>
            </a:xfrm>
            <a:prstGeom prst="rect">
              <a:avLst/>
            </a:prstGeom>
          </p:spPr>
        </p:pic>
      </p:grpSp>
      <p:grpSp>
        <p:nvGrpSpPr>
          <p:cNvPr id="2" name="Group 1">
            <a:extLst>
              <a:ext uri="{FF2B5EF4-FFF2-40B4-BE49-F238E27FC236}">
                <a16:creationId xmlns:a16="http://schemas.microsoft.com/office/drawing/2014/main" id="{F8BEB34E-020D-492C-CFB0-6507B4CC1F3A}"/>
              </a:ext>
            </a:extLst>
          </p:cNvPr>
          <p:cNvGrpSpPr/>
          <p:nvPr/>
        </p:nvGrpSpPr>
        <p:grpSpPr>
          <a:xfrm>
            <a:off x="9937426" y="3397618"/>
            <a:ext cx="1463040" cy="1463040"/>
            <a:chOff x="10074586" y="3924041"/>
            <a:chExt cx="1188720" cy="1188720"/>
          </a:xfrm>
        </p:grpSpPr>
        <p:sp>
          <p:nvSpPr>
            <p:cNvPr id="52" name="شكل بيضاوي 60">
              <a:extLst>
                <a:ext uri="{FF2B5EF4-FFF2-40B4-BE49-F238E27FC236}">
                  <a16:creationId xmlns:a16="http://schemas.microsoft.com/office/drawing/2014/main" id="{ECF80E46-F715-8205-09F8-18155137C692}"/>
                </a:ext>
              </a:extLst>
            </p:cNvPr>
            <p:cNvSpPr/>
            <p:nvPr/>
          </p:nvSpPr>
          <p:spPr>
            <a:xfrm>
              <a:off x="10074586" y="3924041"/>
              <a:ext cx="1188720" cy="118872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026" name="Picture 2" descr="Supabase Logo PNG Vectors Free Download">
              <a:extLst>
                <a:ext uri="{FF2B5EF4-FFF2-40B4-BE49-F238E27FC236}">
                  <a16:creationId xmlns:a16="http://schemas.microsoft.com/office/drawing/2014/main" id="{2F6CDC80-066E-8796-9D75-1390CE4E8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7466" y="4073229"/>
              <a:ext cx="822960" cy="8426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224B79E-4F88-16FB-F5AA-4EB730E270EC}"/>
              </a:ext>
            </a:extLst>
          </p:cNvPr>
          <p:cNvGrpSpPr/>
          <p:nvPr/>
        </p:nvGrpSpPr>
        <p:grpSpPr>
          <a:xfrm>
            <a:off x="6895833" y="3397618"/>
            <a:ext cx="1463040" cy="1463040"/>
            <a:chOff x="7023715" y="3914277"/>
            <a:chExt cx="1188720" cy="1188720"/>
          </a:xfrm>
        </p:grpSpPr>
        <p:sp>
          <p:nvSpPr>
            <p:cNvPr id="56" name="شكل بيضاوي 64">
              <a:extLst>
                <a:ext uri="{FF2B5EF4-FFF2-40B4-BE49-F238E27FC236}">
                  <a16:creationId xmlns:a16="http://schemas.microsoft.com/office/drawing/2014/main" id="{34CA7C93-28E7-5B77-C442-C1104B56F9FB}"/>
                </a:ext>
              </a:extLst>
            </p:cNvPr>
            <p:cNvSpPr/>
            <p:nvPr/>
          </p:nvSpPr>
          <p:spPr>
            <a:xfrm>
              <a:off x="7023715" y="3914277"/>
              <a:ext cx="1188720" cy="118872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030" name="Picture 6" descr="Postman icon PNG and SVG Free Download">
              <a:extLst>
                <a:ext uri="{FF2B5EF4-FFF2-40B4-BE49-F238E27FC236}">
                  <a16:creationId xmlns:a16="http://schemas.microsoft.com/office/drawing/2014/main" id="{BE715605-73A2-C67E-3B96-F1D64467A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875" y="4048054"/>
              <a:ext cx="914400" cy="91440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Graphic 11">
            <a:hlinkClick r:id="rId7" action="ppaction://hlinksldjump"/>
            <a:extLst>
              <a:ext uri="{FF2B5EF4-FFF2-40B4-BE49-F238E27FC236}">
                <a16:creationId xmlns:a16="http://schemas.microsoft.com/office/drawing/2014/main" id="{0455D22F-A341-088E-3EF0-ACDA803A97A4}"/>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7635" t="36879" r="63038" b="35795"/>
          <a:stretch/>
        </p:blipFill>
        <p:spPr>
          <a:xfrm>
            <a:off x="11734169" y="6037889"/>
            <a:ext cx="224958" cy="659096"/>
          </a:xfrm>
          <a:prstGeom prst="rect">
            <a:avLst/>
          </a:prstGeom>
        </p:spPr>
      </p:pic>
      <p:grpSp>
        <p:nvGrpSpPr>
          <p:cNvPr id="15" name="Group 14">
            <a:extLst>
              <a:ext uri="{FF2B5EF4-FFF2-40B4-BE49-F238E27FC236}">
                <a16:creationId xmlns:a16="http://schemas.microsoft.com/office/drawing/2014/main" id="{FD84D99C-7868-441B-5A68-1D7014DBF23E}"/>
              </a:ext>
            </a:extLst>
          </p:cNvPr>
          <p:cNvGrpSpPr/>
          <p:nvPr/>
        </p:nvGrpSpPr>
        <p:grpSpPr>
          <a:xfrm>
            <a:off x="3837624" y="3368249"/>
            <a:ext cx="1463040" cy="1463040"/>
            <a:chOff x="3837624" y="3683209"/>
            <a:chExt cx="1463040" cy="1463040"/>
          </a:xfrm>
        </p:grpSpPr>
        <p:sp>
          <p:nvSpPr>
            <p:cNvPr id="58" name="شكل بيضاوي 63">
              <a:extLst>
                <a:ext uri="{FF2B5EF4-FFF2-40B4-BE49-F238E27FC236}">
                  <a16:creationId xmlns:a16="http://schemas.microsoft.com/office/drawing/2014/main" id="{33E7B9FC-5F6E-B2C5-F1F3-C78800C16438}"/>
                </a:ext>
              </a:extLst>
            </p:cNvPr>
            <p:cNvSpPr/>
            <p:nvPr/>
          </p:nvSpPr>
          <p:spPr>
            <a:xfrm>
              <a:off x="3837624" y="3683209"/>
              <a:ext cx="1463040" cy="1463040"/>
            </a:xfrm>
            <a:prstGeom prst="ellipse">
              <a:avLst/>
            </a:prstGeom>
            <a:solidFill>
              <a:schemeClr val="bg1"/>
            </a:solidFill>
            <a:ln>
              <a:noFill/>
            </a:ln>
            <a:effectLst>
              <a:outerShdw blurRad="165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032" name="Picture 8" descr="Github Logo - Free social media icons">
              <a:extLst>
                <a:ext uri="{FF2B5EF4-FFF2-40B4-BE49-F238E27FC236}">
                  <a16:creationId xmlns:a16="http://schemas.microsoft.com/office/drawing/2014/main" id="{9F4BE5AE-05C5-E9A1-0B48-E8B4D87BDF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3796" y="3829082"/>
              <a:ext cx="1124712" cy="112471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2A82E755-241B-5219-EA9B-0A12317BD721}"/>
              </a:ext>
            </a:extLst>
          </p:cNvPr>
          <p:cNvSpPr txBox="1"/>
          <p:nvPr/>
        </p:nvSpPr>
        <p:spPr>
          <a:xfrm>
            <a:off x="791404" y="4952383"/>
            <a:ext cx="1460617" cy="368318"/>
          </a:xfrm>
          <a:prstGeom prst="rect">
            <a:avLst/>
          </a:prstGeom>
          <a:noFill/>
        </p:spPr>
        <p:txBody>
          <a:bodyPr wrap="square" anchor="ctr">
            <a:spAutoFit/>
          </a:bodyPr>
          <a:lstStyle/>
          <a:p>
            <a:pPr algn="ctr"/>
            <a:r>
              <a:rPr lang="en-US" sz="1800">
                <a:solidFill>
                  <a:schemeClr val="bg1"/>
                </a:solidFill>
              </a:rPr>
              <a:t>FIGMA</a:t>
            </a:r>
            <a:endParaRPr lang="ar-SA">
              <a:solidFill>
                <a:schemeClr val="bg1"/>
              </a:solidFill>
            </a:endParaRPr>
          </a:p>
        </p:txBody>
      </p:sp>
      <p:sp>
        <p:nvSpPr>
          <p:cNvPr id="18" name="TextBox 17">
            <a:extLst>
              <a:ext uri="{FF2B5EF4-FFF2-40B4-BE49-F238E27FC236}">
                <a16:creationId xmlns:a16="http://schemas.microsoft.com/office/drawing/2014/main" id="{D879303D-F582-2AAE-7AFB-A6D7FD6E88FB}"/>
              </a:ext>
            </a:extLst>
          </p:cNvPr>
          <p:cNvSpPr txBox="1"/>
          <p:nvPr/>
        </p:nvSpPr>
        <p:spPr>
          <a:xfrm>
            <a:off x="3849115" y="4942220"/>
            <a:ext cx="1460617" cy="368318"/>
          </a:xfrm>
          <a:prstGeom prst="rect">
            <a:avLst/>
          </a:prstGeom>
          <a:noFill/>
        </p:spPr>
        <p:txBody>
          <a:bodyPr wrap="square" anchor="ctr">
            <a:spAutoFit/>
          </a:bodyPr>
          <a:lstStyle/>
          <a:p>
            <a:pPr algn="ctr"/>
            <a:r>
              <a:rPr lang="en-US" sz="1800">
                <a:solidFill>
                  <a:schemeClr val="bg1"/>
                </a:solidFill>
              </a:rPr>
              <a:t>GITHUB</a:t>
            </a:r>
            <a:endParaRPr lang="ar-SA">
              <a:solidFill>
                <a:schemeClr val="bg1"/>
              </a:solidFill>
            </a:endParaRPr>
          </a:p>
        </p:txBody>
      </p:sp>
      <p:sp>
        <p:nvSpPr>
          <p:cNvPr id="19" name="TextBox 18">
            <a:extLst>
              <a:ext uri="{FF2B5EF4-FFF2-40B4-BE49-F238E27FC236}">
                <a16:creationId xmlns:a16="http://schemas.microsoft.com/office/drawing/2014/main" id="{5CE2A220-2398-9A6C-9560-F1880ACCAB58}"/>
              </a:ext>
            </a:extLst>
          </p:cNvPr>
          <p:cNvSpPr txBox="1"/>
          <p:nvPr/>
        </p:nvSpPr>
        <p:spPr>
          <a:xfrm>
            <a:off x="6884990" y="4942220"/>
            <a:ext cx="1460617" cy="368318"/>
          </a:xfrm>
          <a:prstGeom prst="rect">
            <a:avLst/>
          </a:prstGeom>
          <a:noFill/>
        </p:spPr>
        <p:txBody>
          <a:bodyPr wrap="square" anchor="ctr">
            <a:spAutoFit/>
          </a:bodyPr>
          <a:lstStyle/>
          <a:p>
            <a:pPr algn="ctr"/>
            <a:r>
              <a:rPr lang="en-US" sz="1800">
                <a:solidFill>
                  <a:schemeClr val="bg1"/>
                </a:solidFill>
              </a:rPr>
              <a:t>POSTMAN</a:t>
            </a:r>
            <a:endParaRPr lang="ar-SA">
              <a:solidFill>
                <a:schemeClr val="bg1"/>
              </a:solidFill>
            </a:endParaRPr>
          </a:p>
        </p:txBody>
      </p:sp>
      <p:sp>
        <p:nvSpPr>
          <p:cNvPr id="20" name="TextBox 19">
            <a:extLst>
              <a:ext uri="{FF2B5EF4-FFF2-40B4-BE49-F238E27FC236}">
                <a16:creationId xmlns:a16="http://schemas.microsoft.com/office/drawing/2014/main" id="{B1ACADA0-8CBC-2F91-BFD8-09CB0E262093}"/>
              </a:ext>
            </a:extLst>
          </p:cNvPr>
          <p:cNvSpPr txBox="1"/>
          <p:nvPr/>
        </p:nvSpPr>
        <p:spPr>
          <a:xfrm>
            <a:off x="9931095" y="4942220"/>
            <a:ext cx="1460617" cy="368318"/>
          </a:xfrm>
          <a:prstGeom prst="rect">
            <a:avLst/>
          </a:prstGeom>
          <a:noFill/>
        </p:spPr>
        <p:txBody>
          <a:bodyPr wrap="square" anchor="ctr">
            <a:spAutoFit/>
          </a:bodyPr>
          <a:lstStyle/>
          <a:p>
            <a:pPr algn="ctr"/>
            <a:r>
              <a:rPr lang="en-US" sz="1800">
                <a:solidFill>
                  <a:schemeClr val="bg1"/>
                </a:solidFill>
              </a:rPr>
              <a:t>SUPABASE</a:t>
            </a:r>
            <a:endParaRPr lang="ar-SA">
              <a:solidFill>
                <a:schemeClr val="bg1"/>
              </a:solidFill>
            </a:endParaRPr>
          </a:p>
        </p:txBody>
      </p:sp>
    </p:spTree>
    <p:extLst>
      <p:ext uri="{BB962C8B-B14F-4D97-AF65-F5344CB8AC3E}">
        <p14:creationId xmlns:p14="http://schemas.microsoft.com/office/powerpoint/2010/main" val="3230644641"/>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9409</TotalTime>
  <Words>164</Words>
  <Application>Microsoft Office PowerPoint</Application>
  <PresentationFormat>شاشة عريضة</PresentationFormat>
  <Paragraphs>43</Paragraphs>
  <Slides>11</Slides>
  <Notes>0</Notes>
  <HiddenSlides>0</HiddenSlides>
  <MMClips>5</MMClips>
  <ScaleCrop>false</ScaleCrop>
  <HeadingPairs>
    <vt:vector size="4" baseType="variant">
      <vt:variant>
        <vt:lpstr>نسق</vt:lpstr>
      </vt:variant>
      <vt:variant>
        <vt:i4>1</vt:i4>
      </vt:variant>
      <vt:variant>
        <vt:lpstr>عناوين الشرائح</vt:lpstr>
      </vt:variant>
      <vt:variant>
        <vt:i4>11</vt:i4>
      </vt:variant>
    </vt:vector>
  </HeadingPairs>
  <TitlesOfParts>
    <vt:vector size="12" baseType="lpstr">
      <vt:lpstr>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fuel delivery app</dc:title>
  <dc:creator>عبدالمحسن الفريح</dc:creator>
  <cp:lastModifiedBy>عبدالمحسن الفريح</cp:lastModifiedBy>
  <cp:revision>91</cp:revision>
  <dcterms:created xsi:type="dcterms:W3CDTF">2022-05-21T14:11:21Z</dcterms:created>
  <dcterms:modified xsi:type="dcterms:W3CDTF">2023-06-24T15:34:23Z</dcterms:modified>
</cp:coreProperties>
</file>